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holder\Desktop\aagrace\Keeler%20Dunes\KeelerPM10Trends-Updated2010(from%20PK%20121010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Keeler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Dunes (1993-2012)</a:t>
            </a:r>
          </a:p>
          <a:p>
            <a: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(only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&gt;150 </a:t>
            </a:r>
            <a:r>
              <a:rPr lang="en-US" sz="20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0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g/m</a:t>
            </a:r>
            <a:r>
              <a:rPr lang="en-US" sz="2000" b="1" i="0" u="none" strike="noStrike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standard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6640258251547052"/>
          <c:y val="1.76851254248957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'KeelerDuneAnalysis-2010Update'!$X$1</c:f>
              <c:strCache>
                <c:ptCount val="1"/>
                <c:pt idx="0">
                  <c:v>Dune Only Exceedances</c:v>
                </c:pt>
              </c:strCache>
            </c:strRef>
          </c:tx>
          <c:spPr>
            <a:solidFill>
              <a:schemeClr val="accent1"/>
            </a:solidFill>
            <a:ln w="34925">
              <a:solidFill>
                <a:schemeClr val="tx1"/>
              </a:solidFill>
            </a:ln>
          </c:spPr>
          <c:dLbls>
            <c:dLbl>
              <c:idx val="7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12/28/2006</a:t>
                    </a:r>
                  </a:p>
                  <a:p>
                    <a:pPr>
                      <a:defRPr b="1"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2097 </a:t>
                    </a:r>
                    <a:r>
                      <a:rPr lang="en-US" sz="1000" b="1" i="0" u="none" strike="noStrike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sz="1000" b="1" i="0" u="none" strike="noStrike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g/m</a:t>
                    </a:r>
                    <a:r>
                      <a:rPr lang="en-US" sz="1000" b="1" i="0" u="none" strike="noStrike" baseline="300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3</a:t>
                    </a:r>
                    <a:endParaRPr lang="en-US" b="1" baseline="30000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elete val="1"/>
          </c:dLbls>
          <c:cat>
            <c:numRef>
              <c:f>'KeelerDuneAnalysis-2010Update'!$W$2:$W$256</c:f>
              <c:numCache>
                <c:formatCode>m/d/yyyy</c:formatCode>
                <c:ptCount val="255"/>
                <c:pt idx="0">
                  <c:v>34081</c:v>
                </c:pt>
                <c:pt idx="1">
                  <c:v>34093</c:v>
                </c:pt>
                <c:pt idx="2">
                  <c:v>34287</c:v>
                </c:pt>
                <c:pt idx="3">
                  <c:v>34326</c:v>
                </c:pt>
                <c:pt idx="4">
                  <c:v>34339</c:v>
                </c:pt>
                <c:pt idx="5">
                  <c:v>34376</c:v>
                </c:pt>
                <c:pt idx="6">
                  <c:v>34405</c:v>
                </c:pt>
                <c:pt idx="7">
                  <c:v>34798</c:v>
                </c:pt>
                <c:pt idx="8">
                  <c:v>34851</c:v>
                </c:pt>
                <c:pt idx="9">
                  <c:v>34855</c:v>
                </c:pt>
                <c:pt idx="10">
                  <c:v>34856</c:v>
                </c:pt>
                <c:pt idx="11">
                  <c:v>35029</c:v>
                </c:pt>
                <c:pt idx="12">
                  <c:v>35149</c:v>
                </c:pt>
                <c:pt idx="13">
                  <c:v>35207</c:v>
                </c:pt>
                <c:pt idx="14">
                  <c:v>35208</c:v>
                </c:pt>
                <c:pt idx="15">
                  <c:v>35257</c:v>
                </c:pt>
                <c:pt idx="16">
                  <c:v>35486</c:v>
                </c:pt>
                <c:pt idx="17">
                  <c:v>35611</c:v>
                </c:pt>
                <c:pt idx="18">
                  <c:v>35753</c:v>
                </c:pt>
                <c:pt idx="19">
                  <c:v>35773</c:v>
                </c:pt>
                <c:pt idx="20">
                  <c:v>35774</c:v>
                </c:pt>
                <c:pt idx="21">
                  <c:v>35783</c:v>
                </c:pt>
                <c:pt idx="22">
                  <c:v>35846</c:v>
                </c:pt>
                <c:pt idx="23">
                  <c:v>35860</c:v>
                </c:pt>
                <c:pt idx="24">
                  <c:v>35910</c:v>
                </c:pt>
                <c:pt idx="25">
                  <c:v>36212</c:v>
                </c:pt>
                <c:pt idx="26">
                  <c:v>36254</c:v>
                </c:pt>
                <c:pt idx="27">
                  <c:v>36272</c:v>
                </c:pt>
                <c:pt idx="28">
                  <c:v>36425</c:v>
                </c:pt>
                <c:pt idx="29">
                  <c:v>36496</c:v>
                </c:pt>
                <c:pt idx="30">
                  <c:v>36501</c:v>
                </c:pt>
                <c:pt idx="31">
                  <c:v>36604</c:v>
                </c:pt>
                <c:pt idx="32">
                  <c:v>36605</c:v>
                </c:pt>
                <c:pt idx="33">
                  <c:v>36606</c:v>
                </c:pt>
                <c:pt idx="34">
                  <c:v>36615</c:v>
                </c:pt>
                <c:pt idx="35">
                  <c:v>36656</c:v>
                </c:pt>
                <c:pt idx="36">
                  <c:v>36657</c:v>
                </c:pt>
                <c:pt idx="37">
                  <c:v>36820</c:v>
                </c:pt>
                <c:pt idx="38">
                  <c:v>36821</c:v>
                </c:pt>
                <c:pt idx="39">
                  <c:v>37013</c:v>
                </c:pt>
                <c:pt idx="40">
                  <c:v>37278</c:v>
                </c:pt>
                <c:pt idx="41">
                  <c:v>37315</c:v>
                </c:pt>
                <c:pt idx="42">
                  <c:v>37316</c:v>
                </c:pt>
                <c:pt idx="43">
                  <c:v>37328</c:v>
                </c:pt>
                <c:pt idx="44">
                  <c:v>37361</c:v>
                </c:pt>
                <c:pt idx="45">
                  <c:v>37383</c:v>
                </c:pt>
                <c:pt idx="46">
                  <c:v>37386</c:v>
                </c:pt>
                <c:pt idx="47">
                  <c:v>37416</c:v>
                </c:pt>
                <c:pt idx="48">
                  <c:v>37585</c:v>
                </c:pt>
                <c:pt idx="49">
                  <c:v>37627</c:v>
                </c:pt>
                <c:pt idx="50">
                  <c:v>37654</c:v>
                </c:pt>
                <c:pt idx="51">
                  <c:v>37698</c:v>
                </c:pt>
                <c:pt idx="52">
                  <c:v>37755</c:v>
                </c:pt>
                <c:pt idx="53">
                  <c:v>37946</c:v>
                </c:pt>
                <c:pt idx="54">
                  <c:v>38024</c:v>
                </c:pt>
                <c:pt idx="55">
                  <c:v>38079</c:v>
                </c:pt>
                <c:pt idx="56">
                  <c:v>38098</c:v>
                </c:pt>
                <c:pt idx="57">
                  <c:v>38105</c:v>
                </c:pt>
                <c:pt idx="58">
                  <c:v>38117</c:v>
                </c:pt>
                <c:pt idx="59">
                  <c:v>38270</c:v>
                </c:pt>
                <c:pt idx="60">
                  <c:v>38312</c:v>
                </c:pt>
                <c:pt idx="61">
                  <c:v>38381</c:v>
                </c:pt>
                <c:pt idx="62">
                  <c:v>38461</c:v>
                </c:pt>
                <c:pt idx="63">
                  <c:v>38763</c:v>
                </c:pt>
                <c:pt idx="64">
                  <c:v>38864</c:v>
                </c:pt>
                <c:pt idx="65">
                  <c:v>38921</c:v>
                </c:pt>
                <c:pt idx="66">
                  <c:v>38975</c:v>
                </c:pt>
                <c:pt idx="67">
                  <c:v>39015</c:v>
                </c:pt>
                <c:pt idx="68">
                  <c:v>39073</c:v>
                </c:pt>
                <c:pt idx="69">
                  <c:v>39078</c:v>
                </c:pt>
                <c:pt idx="70">
                  <c:v>39079</c:v>
                </c:pt>
                <c:pt idx="71">
                  <c:v>39087</c:v>
                </c:pt>
                <c:pt idx="72">
                  <c:v>39093</c:v>
                </c:pt>
                <c:pt idx="73">
                  <c:v>39168</c:v>
                </c:pt>
                <c:pt idx="74">
                  <c:v>39169</c:v>
                </c:pt>
                <c:pt idx="75">
                  <c:v>39239</c:v>
                </c:pt>
                <c:pt idx="76">
                  <c:v>39375</c:v>
                </c:pt>
                <c:pt idx="77">
                  <c:v>39397</c:v>
                </c:pt>
                <c:pt idx="78">
                  <c:v>39440</c:v>
                </c:pt>
                <c:pt idx="79">
                  <c:v>39482</c:v>
                </c:pt>
                <c:pt idx="80">
                  <c:v>39491</c:v>
                </c:pt>
                <c:pt idx="81">
                  <c:v>39508</c:v>
                </c:pt>
                <c:pt idx="82">
                  <c:v>39509</c:v>
                </c:pt>
                <c:pt idx="83">
                  <c:v>39553</c:v>
                </c:pt>
                <c:pt idx="84">
                  <c:v>39568</c:v>
                </c:pt>
                <c:pt idx="85">
                  <c:v>39731</c:v>
                </c:pt>
                <c:pt idx="86">
                  <c:v>39734</c:v>
                </c:pt>
                <c:pt idx="87">
                  <c:v>39894</c:v>
                </c:pt>
                <c:pt idx="88">
                  <c:v>39898</c:v>
                </c:pt>
                <c:pt idx="89">
                  <c:v>39901</c:v>
                </c:pt>
                <c:pt idx="90">
                  <c:v>40113</c:v>
                </c:pt>
                <c:pt idx="91">
                  <c:v>40169</c:v>
                </c:pt>
                <c:pt idx="92">
                  <c:v>40246</c:v>
                </c:pt>
                <c:pt idx="93">
                  <c:v>40250</c:v>
                </c:pt>
                <c:pt idx="94">
                  <c:v>40267</c:v>
                </c:pt>
                <c:pt idx="95">
                  <c:v>40339</c:v>
                </c:pt>
                <c:pt idx="96">
                  <c:v>40476</c:v>
                </c:pt>
                <c:pt idx="97">
                  <c:v>40582</c:v>
                </c:pt>
                <c:pt idx="98">
                  <c:v>40618</c:v>
                </c:pt>
                <c:pt idx="99">
                  <c:v>40658</c:v>
                </c:pt>
                <c:pt idx="100">
                  <c:v>40662</c:v>
                </c:pt>
                <c:pt idx="101">
                  <c:v>40841</c:v>
                </c:pt>
                <c:pt idx="102">
                  <c:v>40842</c:v>
                </c:pt>
                <c:pt idx="103">
                  <c:v>40848</c:v>
                </c:pt>
                <c:pt idx="104">
                  <c:v>40877</c:v>
                </c:pt>
                <c:pt idx="105">
                  <c:v>40878</c:v>
                </c:pt>
                <c:pt idx="106">
                  <c:v>40879</c:v>
                </c:pt>
                <c:pt idx="107">
                  <c:v>40974</c:v>
                </c:pt>
                <c:pt idx="108">
                  <c:v>40975</c:v>
                </c:pt>
                <c:pt idx="109">
                  <c:v>41069</c:v>
                </c:pt>
                <c:pt idx="110">
                  <c:v>41261</c:v>
                </c:pt>
              </c:numCache>
            </c:numRef>
          </c:cat>
          <c:val>
            <c:numRef>
              <c:f>'KeelerDuneAnalysis-2010Update'!$X$2:$X$256</c:f>
              <c:numCache>
                <c:formatCode>0</c:formatCode>
                <c:ptCount val="255"/>
                <c:pt idx="0">
                  <c:v>157.04999999999998</c:v>
                </c:pt>
                <c:pt idx="1">
                  <c:v>173.47916666666652</c:v>
                </c:pt>
                <c:pt idx="2">
                  <c:v>316.53333333333336</c:v>
                </c:pt>
                <c:pt idx="3">
                  <c:v>403.0333333333333</c:v>
                </c:pt>
                <c:pt idx="4">
                  <c:v>178.85833333333389</c:v>
                </c:pt>
                <c:pt idx="5">
                  <c:v>256.91249999999951</c:v>
                </c:pt>
                <c:pt idx="6">
                  <c:v>177.83333333333357</c:v>
                </c:pt>
                <c:pt idx="7">
                  <c:v>301.7166666666667</c:v>
                </c:pt>
                <c:pt idx="8">
                  <c:v>200.82083333333367</c:v>
                </c:pt>
                <c:pt idx="9">
                  <c:v>263.45</c:v>
                </c:pt>
                <c:pt idx="10">
                  <c:v>772.54166666666663</c:v>
                </c:pt>
                <c:pt idx="11">
                  <c:v>220.03750000000002</c:v>
                </c:pt>
                <c:pt idx="12">
                  <c:v>193.4583333333338</c:v>
                </c:pt>
                <c:pt idx="13">
                  <c:v>155.98333333333366</c:v>
                </c:pt>
                <c:pt idx="14">
                  <c:v>248.35833333333389</c:v>
                </c:pt>
                <c:pt idx="15">
                  <c:v>165.03750000000002</c:v>
                </c:pt>
                <c:pt idx="16">
                  <c:v>267.1875</c:v>
                </c:pt>
                <c:pt idx="17">
                  <c:v>188.8416666666667</c:v>
                </c:pt>
                <c:pt idx="18">
                  <c:v>185.54999999999998</c:v>
                </c:pt>
                <c:pt idx="19">
                  <c:v>167.1</c:v>
                </c:pt>
                <c:pt idx="20">
                  <c:v>371.22499999999951</c:v>
                </c:pt>
                <c:pt idx="21">
                  <c:v>816.22916666666777</c:v>
                </c:pt>
                <c:pt idx="22">
                  <c:v>156.30833333333379</c:v>
                </c:pt>
                <c:pt idx="23">
                  <c:v>209.55833333333382</c:v>
                </c:pt>
                <c:pt idx="24">
                  <c:v>166.75416666666658</c:v>
                </c:pt>
                <c:pt idx="25">
                  <c:v>291.68333333333379</c:v>
                </c:pt>
                <c:pt idx="26">
                  <c:v>276.52083333333411</c:v>
                </c:pt>
                <c:pt idx="27">
                  <c:v>716.29166666666799</c:v>
                </c:pt>
                <c:pt idx="28">
                  <c:v>464.41249999999962</c:v>
                </c:pt>
                <c:pt idx="29">
                  <c:v>364.7791666666667</c:v>
                </c:pt>
                <c:pt idx="30">
                  <c:v>173.67083333333341</c:v>
                </c:pt>
                <c:pt idx="31">
                  <c:v>232.42083333333366</c:v>
                </c:pt>
                <c:pt idx="32">
                  <c:v>866.29583333333426</c:v>
                </c:pt>
                <c:pt idx="33">
                  <c:v>624.3958333333336</c:v>
                </c:pt>
                <c:pt idx="34">
                  <c:v>258.92083333333386</c:v>
                </c:pt>
                <c:pt idx="35">
                  <c:v>395.1875</c:v>
                </c:pt>
                <c:pt idx="36">
                  <c:v>153.47083333333347</c:v>
                </c:pt>
                <c:pt idx="37">
                  <c:v>731.3416666666667</c:v>
                </c:pt>
                <c:pt idx="38">
                  <c:v>652.43333333333351</c:v>
                </c:pt>
                <c:pt idx="39">
                  <c:v>648.73333333333449</c:v>
                </c:pt>
                <c:pt idx="40">
                  <c:v>188.28750000000002</c:v>
                </c:pt>
                <c:pt idx="41">
                  <c:v>703.20833333333462</c:v>
                </c:pt>
                <c:pt idx="42">
                  <c:v>969.14166666666767</c:v>
                </c:pt>
                <c:pt idx="43">
                  <c:v>330.35833333333386</c:v>
                </c:pt>
                <c:pt idx="44">
                  <c:v>320.36666666666702</c:v>
                </c:pt>
                <c:pt idx="45">
                  <c:v>207.375</c:v>
                </c:pt>
                <c:pt idx="46">
                  <c:v>195.84583333333347</c:v>
                </c:pt>
                <c:pt idx="47">
                  <c:v>369.73333333333335</c:v>
                </c:pt>
                <c:pt idx="48">
                  <c:v>177.99583333333354</c:v>
                </c:pt>
                <c:pt idx="49">
                  <c:v>173.47916666666652</c:v>
                </c:pt>
                <c:pt idx="50">
                  <c:v>467.15833333333387</c:v>
                </c:pt>
                <c:pt idx="51">
                  <c:v>232.39166666666665</c:v>
                </c:pt>
                <c:pt idx="52">
                  <c:v>334.20416666666671</c:v>
                </c:pt>
                <c:pt idx="53">
                  <c:v>156.73333333333341</c:v>
                </c:pt>
                <c:pt idx="54">
                  <c:v>190.76666666666642</c:v>
                </c:pt>
                <c:pt idx="55">
                  <c:v>326.68333333333379</c:v>
                </c:pt>
                <c:pt idx="56">
                  <c:v>201</c:v>
                </c:pt>
                <c:pt idx="57">
                  <c:v>238.69583333333341</c:v>
                </c:pt>
                <c:pt idx="58">
                  <c:v>233.02916666666658</c:v>
                </c:pt>
                <c:pt idx="59">
                  <c:v>240.125</c:v>
                </c:pt>
                <c:pt idx="60">
                  <c:v>317.89583333333405</c:v>
                </c:pt>
                <c:pt idx="61">
                  <c:v>351.53333333333336</c:v>
                </c:pt>
                <c:pt idx="62">
                  <c:v>170.98333333333366</c:v>
                </c:pt>
                <c:pt idx="63">
                  <c:v>509.97916666666674</c:v>
                </c:pt>
                <c:pt idx="64">
                  <c:v>290.11666666666702</c:v>
                </c:pt>
                <c:pt idx="65">
                  <c:v>273.82916666666671</c:v>
                </c:pt>
                <c:pt idx="66">
                  <c:v>320.89583333333405</c:v>
                </c:pt>
                <c:pt idx="67">
                  <c:v>153.51666666666645</c:v>
                </c:pt>
                <c:pt idx="68">
                  <c:v>281.45833333333331</c:v>
                </c:pt>
                <c:pt idx="69">
                  <c:v>219.68333333333354</c:v>
                </c:pt>
                <c:pt idx="70">
                  <c:v>2097.4458333333378</c:v>
                </c:pt>
                <c:pt idx="71">
                  <c:v>225.77916666666636</c:v>
                </c:pt>
                <c:pt idx="72">
                  <c:v>251.86250000000004</c:v>
                </c:pt>
                <c:pt idx="73">
                  <c:v>203.16666666666652</c:v>
                </c:pt>
                <c:pt idx="74">
                  <c:v>292.69583333333412</c:v>
                </c:pt>
                <c:pt idx="75">
                  <c:v>197.05833333333382</c:v>
                </c:pt>
                <c:pt idx="76">
                  <c:v>265.71250000000003</c:v>
                </c:pt>
                <c:pt idx="77">
                  <c:v>288.94583333333412</c:v>
                </c:pt>
                <c:pt idx="78">
                  <c:v>179.41666666666652</c:v>
                </c:pt>
                <c:pt idx="79">
                  <c:v>154.84583333333347</c:v>
                </c:pt>
                <c:pt idx="80">
                  <c:v>688.60416666666799</c:v>
                </c:pt>
                <c:pt idx="81">
                  <c:v>333.73333333333335</c:v>
                </c:pt>
                <c:pt idx="82">
                  <c:v>244.80000000000004</c:v>
                </c:pt>
                <c:pt idx="83">
                  <c:v>153.54166666666652</c:v>
                </c:pt>
                <c:pt idx="84">
                  <c:v>188.07500000000002</c:v>
                </c:pt>
                <c:pt idx="85">
                  <c:v>783.6458333333336</c:v>
                </c:pt>
                <c:pt idx="86">
                  <c:v>184</c:v>
                </c:pt>
                <c:pt idx="87">
                  <c:v>357.83333333333331</c:v>
                </c:pt>
                <c:pt idx="88">
                  <c:v>159.06666666666658</c:v>
                </c:pt>
                <c:pt idx="89">
                  <c:v>381.20000000000005</c:v>
                </c:pt>
                <c:pt idx="90">
                  <c:v>200.42500000000004</c:v>
                </c:pt>
                <c:pt idx="91">
                  <c:v>234.59166666666658</c:v>
                </c:pt>
                <c:pt idx="92">
                  <c:v>312.1736842105268</c:v>
                </c:pt>
                <c:pt idx="93">
                  <c:v>218.13333333333341</c:v>
                </c:pt>
                <c:pt idx="94">
                  <c:v>236.09</c:v>
                </c:pt>
                <c:pt idx="95">
                  <c:v>164.55416666666665</c:v>
                </c:pt>
                <c:pt idx="96">
                  <c:v>168.33333333333354</c:v>
                </c:pt>
                <c:pt idx="97">
                  <c:v>494.40000000000003</c:v>
                </c:pt>
                <c:pt idx="98">
                  <c:v>145.68333333333356</c:v>
                </c:pt>
                <c:pt idx="99">
                  <c:v>324.39166666666671</c:v>
                </c:pt>
                <c:pt idx="100">
                  <c:v>288.50416666666672</c:v>
                </c:pt>
                <c:pt idx="101">
                  <c:v>262.59583333333387</c:v>
                </c:pt>
                <c:pt idx="102">
                  <c:v>211.98750000000001</c:v>
                </c:pt>
                <c:pt idx="103">
                  <c:v>172.8666666666667</c:v>
                </c:pt>
                <c:pt idx="104">
                  <c:v>319.7166666666667</c:v>
                </c:pt>
                <c:pt idx="105">
                  <c:v>2994</c:v>
                </c:pt>
                <c:pt idx="106">
                  <c:v>210.54583333333341</c:v>
                </c:pt>
                <c:pt idx="107">
                  <c:v>314.65000000000032</c:v>
                </c:pt>
                <c:pt idx="108">
                  <c:v>511.88750000000005</c:v>
                </c:pt>
                <c:pt idx="109">
                  <c:v>331.74166666666702</c:v>
                </c:pt>
                <c:pt idx="110">
                  <c:v>255.92916666666699</c:v>
                </c:pt>
                <c:pt idx="112">
                  <c:v>0</c:v>
                </c:pt>
                <c:pt idx="113">
                  <c:v>59</c:v>
                </c:pt>
                <c:pt idx="114">
                  <c:v>19</c:v>
                </c:pt>
                <c:pt idx="115">
                  <c:v>8</c:v>
                </c:pt>
                <c:pt idx="116">
                  <c:v>5</c:v>
                </c:pt>
                <c:pt idx="117">
                  <c:v>0</c:v>
                </c:pt>
              </c:numCache>
            </c:numRef>
          </c:val>
        </c:ser>
        <c:axId val="92055808"/>
        <c:axId val="92708864"/>
      </c:barChart>
      <c:dateAx>
        <c:axId val="92055808"/>
        <c:scaling>
          <c:orientation val="minMax"/>
          <c:max val="41274"/>
          <c:min val="33970"/>
        </c:scaling>
        <c:axPos val="b"/>
        <c:numFmt formatCode="m/d/yyyy" sourceLinked="0"/>
        <c:majorTickMark val="cross"/>
        <c:minorTickMark val="out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708864"/>
        <c:crosses val="autoZero"/>
        <c:auto val="1"/>
        <c:lblOffset val="100"/>
        <c:minorUnit val="1"/>
        <c:minorTimeUnit val="months"/>
      </c:dateAx>
      <c:valAx>
        <c:axId val="92708864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i="0" baseline="0" dirty="0"/>
                  <a:t>PM</a:t>
                </a:r>
                <a:r>
                  <a:rPr lang="en-US" sz="1200" b="1" i="0" baseline="-10000" dirty="0"/>
                  <a:t>10</a:t>
                </a:r>
                <a:r>
                  <a:rPr lang="en-US" sz="1200" b="1" i="0" baseline="0" dirty="0"/>
                  <a:t> Concentration(</a:t>
                </a:r>
                <a:r>
                  <a:rPr lang="en-US" sz="1200" b="1" i="0" baseline="0" dirty="0">
                    <a:latin typeface="Symbol" pitchFamily="18" charset="2"/>
                  </a:rPr>
                  <a:t>m</a:t>
                </a:r>
                <a:r>
                  <a:rPr lang="en-US" sz="1200" b="1" i="0" baseline="0" dirty="0"/>
                  <a:t>g/m</a:t>
                </a:r>
                <a:r>
                  <a:rPr lang="en-US" sz="1200" b="1" i="0" baseline="30000" dirty="0"/>
                  <a:t>3</a:t>
                </a:r>
                <a:r>
                  <a:rPr lang="en-US" sz="1200" b="1" i="0" baseline="0" dirty="0"/>
                  <a:t>)</a:t>
                </a:r>
                <a:endParaRPr lang="en-US" sz="1200" b="1" dirty="0"/>
              </a:p>
            </c:rich>
          </c:tx>
          <c:layout/>
        </c:title>
        <c:numFmt formatCode="0" sourceLinked="1"/>
        <c:minorTickMark val="out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055808"/>
        <c:crosses val="autoZero"/>
        <c:crossBetween val="between"/>
      </c:valAx>
      <c:spPr>
        <a:solidFill>
          <a:schemeClr val="bg2"/>
        </a:solidFill>
        <a:ln w="15875">
          <a:solidFill>
            <a:prstClr val="black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w="38100">
      <a:solidFill>
        <a:prstClr val="white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C4433-6D24-41C9-951C-A3754C732931}" type="doc">
      <dgm:prSet loTypeId="urn:microsoft.com/office/officeart/2005/8/layout/b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748D1D-CD32-44B9-B56C-9174DB7CED17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b="0" u="sng" dirty="0" smtClean="0"/>
            <a:t>February and May 2012</a:t>
          </a:r>
        </a:p>
        <a:p>
          <a:pPr rtl="0">
            <a:spcAft>
              <a:spcPts val="0"/>
            </a:spcAft>
          </a:pPr>
          <a:r>
            <a:rPr lang="en-US" b="0" dirty="0" smtClean="0"/>
            <a:t>Board Discussion</a:t>
          </a:r>
          <a:endParaRPr lang="en-US" b="0" dirty="0"/>
        </a:p>
      </dgm:t>
    </dgm:pt>
    <dgm:pt modelId="{46CA2C02-C0B1-4559-8708-D61826A793D2}" type="parTrans" cxnId="{30A65ACF-3721-4055-942F-96364920F665}">
      <dgm:prSet/>
      <dgm:spPr/>
      <dgm:t>
        <a:bodyPr/>
        <a:lstStyle/>
        <a:p>
          <a:endParaRPr lang="en-US"/>
        </a:p>
      </dgm:t>
    </dgm:pt>
    <dgm:pt modelId="{B1429DB1-3ACB-4E5B-87E2-BBAA585755E1}" type="sibTrans" cxnId="{30A65ACF-3721-4055-942F-96364920F665}">
      <dgm:prSet/>
      <dgm:spPr>
        <a:ln w="19050"/>
      </dgm:spPr>
      <dgm:t>
        <a:bodyPr/>
        <a:lstStyle/>
        <a:p>
          <a:endParaRPr lang="en-US"/>
        </a:p>
      </dgm:t>
    </dgm:pt>
    <dgm:pt modelId="{2E456685-2E6C-4090-B509-2911D727F6C6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July 2012</a:t>
          </a:r>
        </a:p>
        <a:p>
          <a:pPr rtl="0">
            <a:spcAft>
              <a:spcPts val="0"/>
            </a:spcAft>
          </a:pPr>
          <a:r>
            <a:rPr lang="en-US" dirty="0" smtClean="0"/>
            <a:t>Board approved process, LADWP approval</a:t>
          </a:r>
          <a:endParaRPr lang="en-US" dirty="0"/>
        </a:p>
      </dgm:t>
    </dgm:pt>
    <dgm:pt modelId="{9F244EEB-63AC-4B25-B473-2473491CB40C}" type="parTrans" cxnId="{B52A2015-E5F1-463B-A975-3631CC528013}">
      <dgm:prSet/>
      <dgm:spPr/>
      <dgm:t>
        <a:bodyPr/>
        <a:lstStyle/>
        <a:p>
          <a:endParaRPr lang="en-US"/>
        </a:p>
      </dgm:t>
    </dgm:pt>
    <dgm:pt modelId="{FDCE1DEA-8DA1-43BA-B8F5-2C51868C07F0}" type="sibTrans" cxnId="{B52A2015-E5F1-463B-A975-3631CC528013}">
      <dgm:prSet/>
      <dgm:spPr>
        <a:ln w="19050"/>
      </dgm:spPr>
      <dgm:t>
        <a:bodyPr/>
        <a:lstStyle/>
        <a:p>
          <a:endParaRPr lang="en-US"/>
        </a:p>
      </dgm:t>
    </dgm:pt>
    <dgm:pt modelId="{A9753E46-44A9-496A-B346-18B45961309D}">
      <dgm:prSet custT="1"/>
      <dgm:spPr>
        <a:solidFill>
          <a:schemeClr val="accent2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b="1" u="sng" dirty="0" smtClean="0"/>
            <a:t>Sept 7, 2012</a:t>
          </a:r>
          <a:endParaRPr lang="en-US" sz="2000" b="1" dirty="0" smtClean="0"/>
        </a:p>
        <a:p>
          <a:pPr rtl="0">
            <a:spcAft>
              <a:spcPts val="0"/>
            </a:spcAft>
          </a:pPr>
          <a:r>
            <a:rPr lang="en-US" sz="2000" b="1" dirty="0" smtClean="0"/>
            <a:t>Preliminary Staff Report </a:t>
          </a:r>
        </a:p>
      </dgm:t>
    </dgm:pt>
    <dgm:pt modelId="{817D8D46-12D3-4360-B07E-7FEDE7447FB7}" type="parTrans" cxnId="{083379E9-CDE8-45F7-AEDC-049876D8890B}">
      <dgm:prSet/>
      <dgm:spPr/>
      <dgm:t>
        <a:bodyPr/>
        <a:lstStyle/>
        <a:p>
          <a:endParaRPr lang="en-US"/>
        </a:p>
      </dgm:t>
    </dgm:pt>
    <dgm:pt modelId="{3EF0F9B5-8417-4AF6-89F9-4BBD7B4347F7}" type="sibTrans" cxnId="{083379E9-CDE8-45F7-AEDC-049876D8890B}">
      <dgm:prSet/>
      <dgm:spPr>
        <a:ln w="19050">
          <a:noFill/>
        </a:ln>
      </dgm:spPr>
      <dgm:t>
        <a:bodyPr/>
        <a:lstStyle/>
        <a:p>
          <a:endParaRPr lang="en-US"/>
        </a:p>
      </dgm:t>
    </dgm:pt>
    <dgm:pt modelId="{880FD8DF-2045-4352-8874-A8D94FA8D708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October 26, 2012</a:t>
          </a:r>
          <a:endParaRPr lang="en-US" dirty="0" smtClean="0"/>
        </a:p>
        <a:p>
          <a:pPr rtl="0">
            <a:spcAft>
              <a:spcPts val="0"/>
            </a:spcAft>
          </a:pPr>
          <a:r>
            <a:rPr lang="en-US" dirty="0" smtClean="0"/>
            <a:t>Comment period</a:t>
          </a:r>
        </a:p>
        <a:p>
          <a:pPr rtl="0">
            <a:spcAft>
              <a:spcPts val="0"/>
            </a:spcAft>
          </a:pPr>
          <a:r>
            <a:rPr lang="en-US" dirty="0" smtClean="0"/>
            <a:t>(7 weeks)</a:t>
          </a:r>
        </a:p>
      </dgm:t>
    </dgm:pt>
    <dgm:pt modelId="{57EE4DBD-5740-4CDD-B980-495B6869FE53}" type="parTrans" cxnId="{B9D3C53C-6E40-412F-8CB8-FF5132B31E2A}">
      <dgm:prSet/>
      <dgm:spPr/>
      <dgm:t>
        <a:bodyPr/>
        <a:lstStyle/>
        <a:p>
          <a:endParaRPr lang="en-US"/>
        </a:p>
      </dgm:t>
    </dgm:pt>
    <dgm:pt modelId="{213DD199-F3AA-47F4-AD79-7BF340B7DA95}" type="sibTrans" cxnId="{B9D3C53C-6E40-412F-8CB8-FF5132B31E2A}">
      <dgm:prSet/>
      <dgm:spPr>
        <a:ln w="19050"/>
      </dgm:spPr>
      <dgm:t>
        <a:bodyPr/>
        <a:lstStyle/>
        <a:p>
          <a:endParaRPr lang="en-US"/>
        </a:p>
      </dgm:t>
    </dgm:pt>
    <dgm:pt modelId="{422F0DDE-D207-46DA-980E-CA4A87F8357B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November 16, 2012</a:t>
          </a:r>
          <a:endParaRPr lang="en-US" dirty="0" smtClean="0"/>
        </a:p>
        <a:p>
          <a:pPr rtl="0">
            <a:spcAft>
              <a:spcPts val="0"/>
            </a:spcAft>
          </a:pPr>
          <a:r>
            <a:rPr lang="en-US" dirty="0" smtClean="0"/>
            <a:t>Response to comments</a:t>
          </a:r>
          <a:endParaRPr lang="en-US" u="sng" dirty="0"/>
        </a:p>
      </dgm:t>
    </dgm:pt>
    <dgm:pt modelId="{732CC39F-2182-4820-B618-F0006B1C78B6}" type="parTrans" cxnId="{BF4349AB-E4ED-4E67-8215-6141523AB4EB}">
      <dgm:prSet/>
      <dgm:spPr/>
      <dgm:t>
        <a:bodyPr/>
        <a:lstStyle/>
        <a:p>
          <a:endParaRPr lang="en-US"/>
        </a:p>
      </dgm:t>
    </dgm:pt>
    <dgm:pt modelId="{1952E48A-603A-4C28-9928-F7F79522D980}" type="sibTrans" cxnId="{BF4349AB-E4ED-4E67-8215-6141523AB4EB}">
      <dgm:prSet/>
      <dgm:spPr>
        <a:ln w="19050"/>
      </dgm:spPr>
      <dgm:t>
        <a:bodyPr/>
        <a:lstStyle/>
        <a:p>
          <a:endParaRPr lang="en-US"/>
        </a:p>
      </dgm:t>
    </dgm:pt>
    <dgm:pt modelId="{7035C3BE-4EB0-46B1-8EC4-188E74A50720}">
      <dgm:prSet custT="1"/>
      <dgm:spPr>
        <a:solidFill>
          <a:schemeClr val="accent2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b="1" u="sng" dirty="0" smtClean="0"/>
            <a:t>Nov 16, 2012</a:t>
          </a:r>
          <a:endParaRPr lang="en-US" sz="2000" b="1" dirty="0" smtClean="0"/>
        </a:p>
        <a:p>
          <a:pPr rtl="0">
            <a:spcAft>
              <a:spcPts val="0"/>
            </a:spcAft>
          </a:pPr>
          <a:r>
            <a:rPr lang="en-US" sz="2000" b="1" dirty="0" smtClean="0"/>
            <a:t>Final Staff Report</a:t>
          </a:r>
          <a:endParaRPr lang="en-US" sz="2000" b="1" u="sng" dirty="0"/>
        </a:p>
      </dgm:t>
    </dgm:pt>
    <dgm:pt modelId="{3479BC17-AE67-49CF-A3C4-2BED05D91F15}" type="parTrans" cxnId="{D56F871F-7190-4546-B224-0CFBEA7FC88B}">
      <dgm:prSet/>
      <dgm:spPr/>
      <dgm:t>
        <a:bodyPr/>
        <a:lstStyle/>
        <a:p>
          <a:endParaRPr lang="en-US"/>
        </a:p>
      </dgm:t>
    </dgm:pt>
    <dgm:pt modelId="{EF53E3F1-0C1C-4D48-A31F-2BAA614F4E43}" type="sibTrans" cxnId="{D56F871F-7190-4546-B224-0CFBEA7FC88B}">
      <dgm:prSet/>
      <dgm:spPr>
        <a:ln w="19050">
          <a:noFill/>
        </a:ln>
      </dgm:spPr>
      <dgm:t>
        <a:bodyPr/>
        <a:lstStyle/>
        <a:p>
          <a:endParaRPr lang="en-US"/>
        </a:p>
      </dgm:t>
    </dgm:pt>
    <dgm:pt modelId="{9C2970F8-01E7-4671-B036-4B61D1CB3DB0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November 28, 2012</a:t>
          </a:r>
          <a:endParaRPr lang="en-US" dirty="0" smtClean="0"/>
        </a:p>
        <a:p>
          <a:pPr rtl="0">
            <a:spcAft>
              <a:spcPts val="0"/>
            </a:spcAft>
          </a:pPr>
          <a:r>
            <a:rPr lang="en-US" dirty="0" smtClean="0"/>
            <a:t>Second comment period (~2 weeks)</a:t>
          </a:r>
          <a:endParaRPr lang="en-US" u="sng" dirty="0"/>
        </a:p>
      </dgm:t>
    </dgm:pt>
    <dgm:pt modelId="{2ED100B0-5795-436B-8526-86E68F7F97FE}" type="parTrans" cxnId="{3B864859-4D0F-454A-89C2-883F23C67A9A}">
      <dgm:prSet/>
      <dgm:spPr/>
      <dgm:t>
        <a:bodyPr/>
        <a:lstStyle/>
        <a:p>
          <a:endParaRPr lang="en-US"/>
        </a:p>
      </dgm:t>
    </dgm:pt>
    <dgm:pt modelId="{AC65165F-065B-4C63-A3AC-6D806FB1277B}" type="sibTrans" cxnId="{3B864859-4D0F-454A-89C2-883F23C67A9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FD18A8F-F80A-49A3-8A95-F403DAE84AE2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November 28, 2012</a:t>
          </a:r>
        </a:p>
        <a:p>
          <a:pPr rtl="0">
            <a:spcAft>
              <a:spcPts val="0"/>
            </a:spcAft>
          </a:pPr>
          <a:r>
            <a:rPr lang="en-US" dirty="0" smtClean="0"/>
            <a:t>Preparation of materials for Board</a:t>
          </a:r>
          <a:endParaRPr lang="en-US" dirty="0"/>
        </a:p>
      </dgm:t>
    </dgm:pt>
    <dgm:pt modelId="{D10A0703-E723-4089-8D00-BF18E70486E2}" type="parTrans" cxnId="{A8D1BAC2-F607-47CE-BAEB-9D27765B9BBA}">
      <dgm:prSet/>
      <dgm:spPr/>
      <dgm:t>
        <a:bodyPr/>
        <a:lstStyle/>
        <a:p>
          <a:endParaRPr lang="en-US"/>
        </a:p>
      </dgm:t>
    </dgm:pt>
    <dgm:pt modelId="{D445239C-1FF8-4820-A4D6-F5E4024315DC}" type="sibTrans" cxnId="{A8D1BAC2-F607-47CE-BAEB-9D27765B9BBA}">
      <dgm:prSet/>
      <dgm:spPr>
        <a:ln w="19050"/>
      </dgm:spPr>
      <dgm:t>
        <a:bodyPr/>
        <a:lstStyle/>
        <a:p>
          <a:endParaRPr lang="en-US"/>
        </a:p>
      </dgm:t>
    </dgm:pt>
    <dgm:pt modelId="{91812264-8F3C-46D9-91E2-C56BFEC2B739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December 10, 2012</a:t>
          </a:r>
          <a:endParaRPr lang="en-US" dirty="0" smtClean="0"/>
        </a:p>
        <a:p>
          <a:pPr rtl="0">
            <a:spcAft>
              <a:spcPts val="0"/>
            </a:spcAft>
          </a:pPr>
          <a:r>
            <a:rPr lang="en-US" dirty="0" smtClean="0"/>
            <a:t>Response to additional comments</a:t>
          </a:r>
          <a:endParaRPr lang="en-US" u="sng" dirty="0"/>
        </a:p>
      </dgm:t>
    </dgm:pt>
    <dgm:pt modelId="{48F0F926-B3F3-4FC6-A01B-A0ADD91D1D2B}" type="parTrans" cxnId="{AC7F4F03-0009-4516-A04B-37F9911346C8}">
      <dgm:prSet/>
      <dgm:spPr/>
      <dgm:t>
        <a:bodyPr/>
        <a:lstStyle/>
        <a:p>
          <a:endParaRPr lang="en-US"/>
        </a:p>
      </dgm:t>
    </dgm:pt>
    <dgm:pt modelId="{5F74FAEA-4D19-4AB1-B33B-DF1040A5CE28}" type="sibTrans" cxnId="{AC7F4F03-0009-4516-A04B-37F9911346C8}">
      <dgm:prSet/>
      <dgm:spPr>
        <a:ln w="19050"/>
      </dgm:spPr>
      <dgm:t>
        <a:bodyPr/>
        <a:lstStyle/>
        <a:p>
          <a:endParaRPr lang="en-US"/>
        </a:p>
      </dgm:t>
    </dgm:pt>
    <dgm:pt modelId="{015B0A84-4AFD-4464-8150-47BF3F1E73D1}">
      <dgm:prSet custT="1"/>
      <dgm:spPr>
        <a:solidFill>
          <a:schemeClr val="accent2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b="1" u="sng" dirty="0" smtClean="0"/>
            <a:t>Dec 13, 2012</a:t>
          </a:r>
          <a:endParaRPr lang="en-US" sz="2000" b="1" dirty="0" smtClean="0"/>
        </a:p>
        <a:p>
          <a:pPr rtl="0">
            <a:spcAft>
              <a:spcPts val="0"/>
            </a:spcAft>
          </a:pPr>
          <a:r>
            <a:rPr lang="en-US" sz="2000" b="1" dirty="0" smtClean="0"/>
            <a:t>Public Hearing</a:t>
          </a:r>
        </a:p>
      </dgm:t>
    </dgm:pt>
    <dgm:pt modelId="{A0BCB009-C8D3-4CA9-B89A-C780BC181850}" type="parTrans" cxnId="{49163737-76E1-4666-8BD6-7B102AA77E06}">
      <dgm:prSet/>
      <dgm:spPr/>
      <dgm:t>
        <a:bodyPr/>
        <a:lstStyle/>
        <a:p>
          <a:endParaRPr lang="en-US"/>
        </a:p>
      </dgm:t>
    </dgm:pt>
    <dgm:pt modelId="{A9D58AA7-79A0-4E2E-90C3-92A9AB69A001}" type="sibTrans" cxnId="{49163737-76E1-4666-8BD6-7B102AA77E06}">
      <dgm:prSet/>
      <dgm:spPr>
        <a:solidFill>
          <a:schemeClr val="accent3">
            <a:lumMod val="50000"/>
          </a:schemeClr>
        </a:solidFill>
        <a:ln w="19050">
          <a:noFill/>
        </a:ln>
      </dgm:spPr>
      <dgm:t>
        <a:bodyPr/>
        <a:lstStyle/>
        <a:p>
          <a:endParaRPr lang="en-US"/>
        </a:p>
      </dgm:t>
    </dgm:pt>
    <dgm:pt modelId="{9D64DDA9-90A9-4D90-8DB3-4D6FC94647E7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u="sng" dirty="0" smtClean="0"/>
            <a:t>December 13, 2013</a:t>
          </a:r>
        </a:p>
        <a:p>
          <a:pPr rtl="0">
            <a:spcAft>
              <a:spcPts val="0"/>
            </a:spcAft>
          </a:pPr>
          <a:r>
            <a:rPr lang="en-US" dirty="0" smtClean="0"/>
            <a:t>LADWP submits materials</a:t>
          </a:r>
          <a:endParaRPr lang="en-US" dirty="0"/>
        </a:p>
      </dgm:t>
    </dgm:pt>
    <dgm:pt modelId="{BEC57277-6D0C-4F89-9926-E5DBC8FA7433}" type="parTrans" cxnId="{E04BB2BD-4261-43DC-BF28-A37BF81B75AA}">
      <dgm:prSet/>
      <dgm:spPr/>
      <dgm:t>
        <a:bodyPr/>
        <a:lstStyle/>
        <a:p>
          <a:endParaRPr lang="en-US"/>
        </a:p>
      </dgm:t>
    </dgm:pt>
    <dgm:pt modelId="{A8DD7FF2-3A4C-4222-93C1-713941D29EAA}" type="sibTrans" cxnId="{E04BB2BD-4261-43DC-BF28-A37BF81B75A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F1DBE7A-0A08-4712-8EBA-ACE0C54C866A}">
      <dgm:prSet custT="1"/>
      <dgm:spPr>
        <a:solidFill>
          <a:schemeClr val="accent2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b="1" u="sng" dirty="0" smtClean="0"/>
            <a:t>May 2013</a:t>
          </a:r>
          <a:endParaRPr lang="en-US" sz="2000" b="1" dirty="0" smtClean="0"/>
        </a:p>
        <a:p>
          <a:pPr rtl="0">
            <a:spcAft>
              <a:spcPts val="0"/>
            </a:spcAft>
          </a:pPr>
          <a:r>
            <a:rPr lang="en-US" sz="2000" b="1" dirty="0" smtClean="0"/>
            <a:t>Continued</a:t>
          </a:r>
        </a:p>
        <a:p>
          <a:pPr rtl="0">
            <a:spcAft>
              <a:spcPts val="0"/>
            </a:spcAft>
          </a:pPr>
          <a:r>
            <a:rPr lang="en-US" sz="2000" b="1" dirty="0" smtClean="0"/>
            <a:t>Public Hearing</a:t>
          </a:r>
        </a:p>
      </dgm:t>
    </dgm:pt>
    <dgm:pt modelId="{AF7FE8E6-FCA5-4893-A488-63611CFC274D}" type="parTrans" cxnId="{41FF7976-2B49-4C39-ABA9-E6404263DB2F}">
      <dgm:prSet/>
      <dgm:spPr/>
      <dgm:t>
        <a:bodyPr/>
        <a:lstStyle/>
        <a:p>
          <a:endParaRPr lang="en-US"/>
        </a:p>
      </dgm:t>
    </dgm:pt>
    <dgm:pt modelId="{4AEBF9BF-58F9-4BBD-ADF0-DD3F6BF3842A}" type="sibTrans" cxnId="{41FF7976-2B49-4C39-ABA9-E6404263DB2F}">
      <dgm:prSet/>
      <dgm:spPr/>
      <dgm:t>
        <a:bodyPr/>
        <a:lstStyle/>
        <a:p>
          <a:endParaRPr lang="en-US"/>
        </a:p>
      </dgm:t>
    </dgm:pt>
    <dgm:pt modelId="{15580AF2-330F-4E0A-934A-75A7228F9F0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u="sng" dirty="0" smtClean="0"/>
            <a:t>March 7, 2013</a:t>
          </a:r>
          <a:endParaRPr lang="en-US" sz="1800" b="1" dirty="0" smtClean="0"/>
        </a:p>
        <a:p>
          <a:pPr>
            <a:spcAft>
              <a:spcPts val="0"/>
            </a:spcAft>
          </a:pPr>
          <a:r>
            <a:rPr lang="en-US" sz="1800" b="1" dirty="0" smtClean="0"/>
            <a:t>Public Workshop</a:t>
          </a:r>
        </a:p>
      </dgm:t>
    </dgm:pt>
    <dgm:pt modelId="{6F421CD5-34D2-4330-A87B-8A79DE8A08C3}" type="parTrans" cxnId="{0EBDBFCD-B552-495E-8CEC-1D8ED82B8117}">
      <dgm:prSet/>
      <dgm:spPr/>
      <dgm:t>
        <a:bodyPr/>
        <a:lstStyle/>
        <a:p>
          <a:endParaRPr lang="en-US"/>
        </a:p>
      </dgm:t>
    </dgm:pt>
    <dgm:pt modelId="{FA368CDF-1CC0-4282-A0F3-EF7FE48FD0B1}" type="sibTrans" cxnId="{0EBDBFCD-B552-495E-8CEC-1D8ED82B8117}">
      <dgm:prSet/>
      <dgm:spPr>
        <a:ln w="19050"/>
      </dgm:spPr>
      <dgm:t>
        <a:bodyPr/>
        <a:lstStyle/>
        <a:p>
          <a:endParaRPr lang="en-US"/>
        </a:p>
      </dgm:t>
    </dgm:pt>
    <dgm:pt modelId="{D81870EB-7196-4C01-9532-B20CFD0E997B}" type="pres">
      <dgm:prSet presAssocID="{38CC4433-6D24-41C9-951C-A3754C732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E2ED6-8C06-4934-AB95-61D38B92B88D}" type="pres">
      <dgm:prSet presAssocID="{5D748D1D-CD32-44B9-B56C-9174DB7CED17}" presName="node" presStyleLbl="node1" presStyleIdx="0" presStyleCnt="13" custLinFactNeighborX="-323" custLinFactNeighborY="-10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912AA-66B3-4F4C-9A81-3C428CC7E64F}" type="pres">
      <dgm:prSet presAssocID="{B1429DB1-3ACB-4E5B-87E2-BBAA585755E1}" presName="sibTrans" presStyleLbl="sibTrans1D1" presStyleIdx="0" presStyleCnt="12"/>
      <dgm:spPr/>
      <dgm:t>
        <a:bodyPr/>
        <a:lstStyle/>
        <a:p>
          <a:endParaRPr lang="en-US"/>
        </a:p>
      </dgm:t>
    </dgm:pt>
    <dgm:pt modelId="{A2DE86F8-8732-415F-ABFE-7BF895ADCE71}" type="pres">
      <dgm:prSet presAssocID="{B1429DB1-3ACB-4E5B-87E2-BBAA585755E1}" presName="connectorText" presStyleLbl="sibTrans1D1" presStyleIdx="0" presStyleCnt="12"/>
      <dgm:spPr/>
      <dgm:t>
        <a:bodyPr/>
        <a:lstStyle/>
        <a:p>
          <a:endParaRPr lang="en-US"/>
        </a:p>
      </dgm:t>
    </dgm:pt>
    <dgm:pt modelId="{27AF6ED3-3FDF-4781-907C-3DD6A878D7B2}" type="pres">
      <dgm:prSet presAssocID="{2E456685-2E6C-4090-B509-2911D727F6C6}" presName="node" presStyleLbl="node1" presStyleIdx="1" presStyleCnt="13" custLinFactNeighborX="49141" custLinFactNeighborY="-10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7762D-8324-4C37-A239-8A55EECF9457}" type="pres">
      <dgm:prSet presAssocID="{FDCE1DEA-8DA1-43BA-B8F5-2C51868C07F0}" presName="sibTrans" presStyleLbl="sibTrans1D1" presStyleIdx="1" presStyleCnt="12"/>
      <dgm:spPr/>
      <dgm:t>
        <a:bodyPr/>
        <a:lstStyle/>
        <a:p>
          <a:endParaRPr lang="en-US"/>
        </a:p>
      </dgm:t>
    </dgm:pt>
    <dgm:pt modelId="{908FEDEB-6186-40B0-A682-A8BF2B32397F}" type="pres">
      <dgm:prSet presAssocID="{FDCE1DEA-8DA1-43BA-B8F5-2C51868C07F0}" presName="connectorText" presStyleLbl="sibTrans1D1" presStyleIdx="1" presStyleCnt="12"/>
      <dgm:spPr/>
      <dgm:t>
        <a:bodyPr/>
        <a:lstStyle/>
        <a:p>
          <a:endParaRPr lang="en-US"/>
        </a:p>
      </dgm:t>
    </dgm:pt>
    <dgm:pt modelId="{D79ED148-1641-4F62-AA89-83FD74E23EF1}" type="pres">
      <dgm:prSet presAssocID="{A9753E46-44A9-496A-B346-18B45961309D}" presName="node" presStyleLbl="node1" presStyleIdx="2" presStyleCnt="13" custLinFactX="23323" custLinFactNeighborX="100000" custLinFactNeighborY="-10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BE9F2-8353-4CB9-99A4-1F38A3E378E6}" type="pres">
      <dgm:prSet presAssocID="{3EF0F9B5-8417-4AF6-89F9-4BBD7B4347F7}" presName="sibTrans" presStyleLbl="sibTrans1D1" presStyleIdx="2" presStyleCnt="12"/>
      <dgm:spPr/>
      <dgm:t>
        <a:bodyPr/>
        <a:lstStyle/>
        <a:p>
          <a:endParaRPr lang="en-US"/>
        </a:p>
      </dgm:t>
    </dgm:pt>
    <dgm:pt modelId="{1AB60DD3-F382-4760-9F46-3B76EAD785AC}" type="pres">
      <dgm:prSet presAssocID="{3EF0F9B5-8417-4AF6-89F9-4BBD7B4347F7}" presName="connectorText" presStyleLbl="sibTrans1D1" presStyleIdx="2" presStyleCnt="12"/>
      <dgm:spPr/>
      <dgm:t>
        <a:bodyPr/>
        <a:lstStyle/>
        <a:p>
          <a:endParaRPr lang="en-US"/>
        </a:p>
      </dgm:t>
    </dgm:pt>
    <dgm:pt modelId="{F4287CA8-A0F4-4333-89A3-6202B5E610CE}" type="pres">
      <dgm:prSet presAssocID="{880FD8DF-2045-4352-8874-A8D94FA8D708}" presName="node" presStyleLbl="node1" presStyleIdx="3" presStyleCnt="13" custLinFactX="-169323" custLinFactY="30035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6D961-8A0D-4ADB-B4DD-BF7739F3B1AD}" type="pres">
      <dgm:prSet presAssocID="{213DD199-F3AA-47F4-AD79-7BF340B7DA95}" presName="sibTrans" presStyleLbl="sibTrans1D1" presStyleIdx="3" presStyleCnt="12"/>
      <dgm:spPr/>
      <dgm:t>
        <a:bodyPr/>
        <a:lstStyle/>
        <a:p>
          <a:endParaRPr lang="en-US"/>
        </a:p>
      </dgm:t>
    </dgm:pt>
    <dgm:pt modelId="{CBEDDA7D-9EC8-4E34-A1F4-A80E38A45B49}" type="pres">
      <dgm:prSet presAssocID="{213DD199-F3AA-47F4-AD79-7BF340B7DA95}" presName="connectorText" presStyleLbl="sibTrans1D1" presStyleIdx="3" presStyleCnt="12"/>
      <dgm:spPr/>
      <dgm:t>
        <a:bodyPr/>
        <a:lstStyle/>
        <a:p>
          <a:endParaRPr lang="en-US"/>
        </a:p>
      </dgm:t>
    </dgm:pt>
    <dgm:pt modelId="{23CA48D6-233B-4225-9F14-CCC0BB9A61C0}" type="pres">
      <dgm:prSet presAssocID="{422F0DDE-D207-46DA-980E-CA4A87F8357B}" presName="node" presStyleLbl="node1" presStyleIdx="4" presStyleCnt="13" custLinFactX="72141" custLinFactNeighborX="100000" custLinFactNeighborY="-8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8BD6-3E3F-419A-8E80-0203BBA4B3E9}" type="pres">
      <dgm:prSet presAssocID="{1952E48A-603A-4C28-9928-F7F79522D980}" presName="sibTrans" presStyleLbl="sibTrans1D1" presStyleIdx="4" presStyleCnt="12"/>
      <dgm:spPr/>
      <dgm:t>
        <a:bodyPr/>
        <a:lstStyle/>
        <a:p>
          <a:endParaRPr lang="en-US"/>
        </a:p>
      </dgm:t>
    </dgm:pt>
    <dgm:pt modelId="{92D9755B-16A3-415F-8198-A74454387CDD}" type="pres">
      <dgm:prSet presAssocID="{1952E48A-603A-4C28-9928-F7F79522D980}" presName="connectorText" presStyleLbl="sibTrans1D1" presStyleIdx="4" presStyleCnt="12"/>
      <dgm:spPr/>
      <dgm:t>
        <a:bodyPr/>
        <a:lstStyle/>
        <a:p>
          <a:endParaRPr lang="en-US"/>
        </a:p>
      </dgm:t>
    </dgm:pt>
    <dgm:pt modelId="{995B9AB4-3459-4377-9CD8-D5F5BC57574E}" type="pres">
      <dgm:prSet presAssocID="{7035C3BE-4EB0-46B1-8EC4-188E74A50720}" presName="node" presStyleLbl="node1" presStyleIdx="5" presStyleCnt="13" custLinFactX="100000" custLinFactNeighborX="146323" custLinFactNeighborY="-8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9465D-945C-406D-8734-0FD73C53197F}" type="pres">
      <dgm:prSet presAssocID="{EF53E3F1-0C1C-4D48-A31F-2BAA614F4E43}" presName="sibTrans" presStyleLbl="sibTrans1D1" presStyleIdx="5" presStyleCnt="12"/>
      <dgm:spPr/>
      <dgm:t>
        <a:bodyPr/>
        <a:lstStyle/>
        <a:p>
          <a:endParaRPr lang="en-US"/>
        </a:p>
      </dgm:t>
    </dgm:pt>
    <dgm:pt modelId="{7C9574EE-0B10-4D7E-910B-E4D941B7FCB9}" type="pres">
      <dgm:prSet presAssocID="{EF53E3F1-0C1C-4D48-A31F-2BAA614F4E43}" presName="connectorText" presStyleLbl="sibTrans1D1" presStyleIdx="5" presStyleCnt="12"/>
      <dgm:spPr/>
      <dgm:t>
        <a:bodyPr/>
        <a:lstStyle/>
        <a:p>
          <a:endParaRPr lang="en-US"/>
        </a:p>
      </dgm:t>
    </dgm:pt>
    <dgm:pt modelId="{D91A541A-6AFD-4C62-BFE0-6D2C67603FCE}" type="pres">
      <dgm:prSet presAssocID="{9C2970F8-01E7-4671-B036-4B61D1CB3DB0}" presName="node" presStyleLbl="node1" presStyleIdx="6" presStyleCnt="13" custLinFactX="-100000" custLinFactY="32899" custLinFactNeighborX="-1463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2D659-9CFC-441A-A058-F172D61DCC8C}" type="pres">
      <dgm:prSet presAssocID="{AC65165F-065B-4C63-A3AC-6D806FB1277B}" presName="sibTrans" presStyleLbl="sibTrans1D1" presStyleIdx="6" presStyleCnt="12"/>
      <dgm:spPr/>
      <dgm:t>
        <a:bodyPr/>
        <a:lstStyle/>
        <a:p>
          <a:endParaRPr lang="en-US"/>
        </a:p>
      </dgm:t>
    </dgm:pt>
    <dgm:pt modelId="{76A7E928-0BEC-4120-B325-45A764EEB881}" type="pres">
      <dgm:prSet presAssocID="{AC65165F-065B-4C63-A3AC-6D806FB1277B}" presName="connectorText" presStyleLbl="sibTrans1D1" presStyleIdx="6" presStyleCnt="12"/>
      <dgm:spPr/>
      <dgm:t>
        <a:bodyPr/>
        <a:lstStyle/>
        <a:p>
          <a:endParaRPr lang="en-US"/>
        </a:p>
      </dgm:t>
    </dgm:pt>
    <dgm:pt modelId="{CE8AF864-D73C-485F-89F8-731A9E42ADF7}" type="pres">
      <dgm:prSet presAssocID="{1FD18A8F-F80A-49A3-8A95-F403DAE84AE2}" presName="node" presStyleLbl="node1" presStyleIdx="7" presStyleCnt="13" custLinFactX="-100000" custLinFactY="32899" custLinFactNeighborX="-14685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1E6F-087D-450F-8DE7-4C2543BB862B}" type="pres">
      <dgm:prSet presAssocID="{D445239C-1FF8-4820-A4D6-F5E4024315DC}" presName="sibTrans" presStyleLbl="sibTrans1D1" presStyleIdx="7" presStyleCnt="12"/>
      <dgm:spPr/>
      <dgm:t>
        <a:bodyPr/>
        <a:lstStyle/>
        <a:p>
          <a:endParaRPr lang="en-US"/>
        </a:p>
      </dgm:t>
    </dgm:pt>
    <dgm:pt modelId="{F297140D-1405-4CFC-AF6B-AC7BD2BDD654}" type="pres">
      <dgm:prSet presAssocID="{D445239C-1FF8-4820-A4D6-F5E4024315DC}" presName="connectorText" presStyleLbl="sibTrans1D1" presStyleIdx="7" presStyleCnt="12"/>
      <dgm:spPr/>
      <dgm:t>
        <a:bodyPr/>
        <a:lstStyle/>
        <a:p>
          <a:endParaRPr lang="en-US"/>
        </a:p>
      </dgm:t>
    </dgm:pt>
    <dgm:pt modelId="{0D8072C7-82AC-4527-9EFC-31406CFF2F13}" type="pres">
      <dgm:prSet presAssocID="{91812264-8F3C-46D9-91E2-C56BFEC2B739}" presName="node" presStyleLbl="node1" presStyleIdx="8" presStyleCnt="13" custLinFactX="100000" custLinFactNeighborX="146859" custLinFactNeighborY="-5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D108B-F72B-4911-B2D0-77FA7730D227}" type="pres">
      <dgm:prSet presAssocID="{5F74FAEA-4D19-4AB1-B33B-DF1040A5CE28}" presName="sibTrans" presStyleLbl="sibTrans1D1" presStyleIdx="8" presStyleCnt="12"/>
      <dgm:spPr/>
      <dgm:t>
        <a:bodyPr/>
        <a:lstStyle/>
        <a:p>
          <a:endParaRPr lang="en-US"/>
        </a:p>
      </dgm:t>
    </dgm:pt>
    <dgm:pt modelId="{75B3469D-F482-4AC5-8FDB-12AA8275E84E}" type="pres">
      <dgm:prSet presAssocID="{5F74FAEA-4D19-4AB1-B33B-DF1040A5CE28}" presName="connectorText" presStyleLbl="sibTrans1D1" presStyleIdx="8" presStyleCnt="12"/>
      <dgm:spPr/>
      <dgm:t>
        <a:bodyPr/>
        <a:lstStyle/>
        <a:p>
          <a:endParaRPr lang="en-US"/>
        </a:p>
      </dgm:t>
    </dgm:pt>
    <dgm:pt modelId="{0ADC4947-3497-4C5E-826F-164C1ADEF961}" type="pres">
      <dgm:prSet presAssocID="{015B0A84-4AFD-4464-8150-47BF3F1E73D1}" presName="node" presStyleLbl="node1" presStyleIdx="9" presStyleCnt="13" custScaleX="101510" custLinFactX="100000" custLinFactNeighborX="144813" custLinFactNeighborY="-5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C011F-AD90-4A02-AB01-F2A113151080}" type="pres">
      <dgm:prSet presAssocID="{A9D58AA7-79A0-4E2E-90C3-92A9AB69A001}" presName="sibTrans" presStyleLbl="sibTrans1D1" presStyleIdx="9" presStyleCnt="12"/>
      <dgm:spPr/>
      <dgm:t>
        <a:bodyPr/>
        <a:lstStyle/>
        <a:p>
          <a:endParaRPr lang="en-US"/>
        </a:p>
      </dgm:t>
    </dgm:pt>
    <dgm:pt modelId="{A373572E-A663-4820-A197-EFCC98764004}" type="pres">
      <dgm:prSet presAssocID="{A9D58AA7-79A0-4E2E-90C3-92A9AB69A001}" presName="connectorText" presStyleLbl="sibTrans1D1" presStyleIdx="9" presStyleCnt="12"/>
      <dgm:spPr/>
      <dgm:t>
        <a:bodyPr/>
        <a:lstStyle/>
        <a:p>
          <a:endParaRPr lang="en-US"/>
        </a:p>
      </dgm:t>
    </dgm:pt>
    <dgm:pt modelId="{263ACEFC-2882-430E-9AC4-B5C973517C83}" type="pres">
      <dgm:prSet presAssocID="{9D64DDA9-90A9-4D90-8DB3-4D6FC94647E7}" presName="node" presStyleLbl="node1" presStyleIdx="10" presStyleCnt="13" custScaleY="97170" custLinFactX="-100000" custLinFactY="31811" custLinFactNeighborX="-1478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FC5AA-1F95-4F6B-9D48-6642B81120B8}" type="pres">
      <dgm:prSet presAssocID="{A8DD7FF2-3A4C-4222-93C1-713941D29EAA}" presName="sibTrans" presStyleLbl="sibTrans1D1" presStyleIdx="10" presStyleCnt="12"/>
      <dgm:spPr/>
      <dgm:t>
        <a:bodyPr/>
        <a:lstStyle/>
        <a:p>
          <a:endParaRPr lang="en-US"/>
        </a:p>
      </dgm:t>
    </dgm:pt>
    <dgm:pt modelId="{6A0EAD04-8EBF-4B89-A84C-2A0DFA0DA864}" type="pres">
      <dgm:prSet presAssocID="{A8DD7FF2-3A4C-4222-93C1-713941D29EAA}" presName="connectorText" presStyleLbl="sibTrans1D1" presStyleIdx="10" presStyleCnt="12"/>
      <dgm:spPr/>
      <dgm:t>
        <a:bodyPr/>
        <a:lstStyle/>
        <a:p>
          <a:endParaRPr lang="en-US"/>
        </a:p>
      </dgm:t>
    </dgm:pt>
    <dgm:pt modelId="{201E5E1A-C414-4869-ADB5-B921ED2738BA}" type="pres">
      <dgm:prSet presAssocID="{15580AF2-330F-4E0A-934A-75A7228F9F02}" presName="node" presStyleLbl="node1" presStyleIdx="11" presStyleCnt="13" custScaleX="100000" custScaleY="100000" custLinFactX="70951" custLinFactNeighborX="100000" custLinFactNeighborY="-6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FE75-22CB-42D2-8221-EC915CAAA6BF}" type="pres">
      <dgm:prSet presAssocID="{FA368CDF-1CC0-4282-A0F3-EF7FE48FD0B1}" presName="sibTrans" presStyleLbl="sibTrans1D1" presStyleIdx="11" presStyleCnt="12"/>
      <dgm:spPr/>
      <dgm:t>
        <a:bodyPr/>
        <a:lstStyle/>
        <a:p>
          <a:endParaRPr lang="en-US"/>
        </a:p>
      </dgm:t>
    </dgm:pt>
    <dgm:pt modelId="{D853CDEA-FA0D-4C5D-B486-E9759125AF0B}" type="pres">
      <dgm:prSet presAssocID="{FA368CDF-1CC0-4282-A0F3-EF7FE48FD0B1}" presName="connectorText" presStyleLbl="sibTrans1D1" presStyleIdx="11" presStyleCnt="12"/>
      <dgm:spPr/>
      <dgm:t>
        <a:bodyPr/>
        <a:lstStyle/>
        <a:p>
          <a:endParaRPr lang="en-US"/>
        </a:p>
      </dgm:t>
    </dgm:pt>
    <dgm:pt modelId="{5AFFA32B-CD8A-464E-9C4F-939DF46590F6}" type="pres">
      <dgm:prSet presAssocID="{BF1DBE7A-0A08-4712-8EBA-ACE0C54C866A}" presName="node" presStyleLbl="node1" presStyleIdx="12" presStyleCnt="13" custScaleY="97170" custLinFactX="100000" custLinFactNeighborX="146323" custLinFactNeighborY="-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7E268-E1FF-4A7B-8477-AF89B4FA6A45}" type="presOf" srcId="{EF53E3F1-0C1C-4D48-A31F-2BAA614F4E43}" destId="{7C9574EE-0B10-4D7E-910B-E4D941B7FCB9}" srcOrd="1" destOrd="0" presId="urn:microsoft.com/office/officeart/2005/8/layout/bProcess3"/>
    <dgm:cxn modelId="{E9B72FE3-86F3-4582-84BA-4F4EB08E97D3}" type="presOf" srcId="{D445239C-1FF8-4820-A4D6-F5E4024315DC}" destId="{F297140D-1405-4CFC-AF6B-AC7BD2BDD654}" srcOrd="1" destOrd="0" presId="urn:microsoft.com/office/officeart/2005/8/layout/bProcess3"/>
    <dgm:cxn modelId="{09FD5DFF-458A-41C1-AC3B-D336DD4FA7B8}" type="presOf" srcId="{AC65165F-065B-4C63-A3AC-6D806FB1277B}" destId="{5272D659-9CFC-441A-A058-F172D61DCC8C}" srcOrd="0" destOrd="0" presId="urn:microsoft.com/office/officeart/2005/8/layout/bProcess3"/>
    <dgm:cxn modelId="{262E3849-9F6B-4043-A5E8-7A1D8A55A2B2}" type="presOf" srcId="{FA368CDF-1CC0-4282-A0F3-EF7FE48FD0B1}" destId="{D853CDEA-FA0D-4C5D-B486-E9759125AF0B}" srcOrd="1" destOrd="0" presId="urn:microsoft.com/office/officeart/2005/8/layout/bProcess3"/>
    <dgm:cxn modelId="{57971B4C-011A-488D-92CB-E3E1C421E35B}" type="presOf" srcId="{FDCE1DEA-8DA1-43BA-B8F5-2C51868C07F0}" destId="{908FEDEB-6186-40B0-A682-A8BF2B32397F}" srcOrd="1" destOrd="0" presId="urn:microsoft.com/office/officeart/2005/8/layout/bProcess3"/>
    <dgm:cxn modelId="{19C14B09-41A1-401A-AFC9-C39AA7966D49}" type="presOf" srcId="{1952E48A-603A-4C28-9928-F7F79522D980}" destId="{92D9755B-16A3-415F-8198-A74454387CDD}" srcOrd="1" destOrd="0" presId="urn:microsoft.com/office/officeart/2005/8/layout/bProcess3"/>
    <dgm:cxn modelId="{05A030BC-7FC6-4830-B14D-D78A05E2F334}" type="presOf" srcId="{7035C3BE-4EB0-46B1-8EC4-188E74A50720}" destId="{995B9AB4-3459-4377-9CD8-D5F5BC57574E}" srcOrd="0" destOrd="0" presId="urn:microsoft.com/office/officeart/2005/8/layout/bProcess3"/>
    <dgm:cxn modelId="{A9B0C3FD-6E02-4B7D-AD82-F2A1F1354161}" type="presOf" srcId="{9C2970F8-01E7-4671-B036-4B61D1CB3DB0}" destId="{D91A541A-6AFD-4C62-BFE0-6D2C67603FCE}" srcOrd="0" destOrd="0" presId="urn:microsoft.com/office/officeart/2005/8/layout/bProcess3"/>
    <dgm:cxn modelId="{7948C6FD-1D65-41EF-9FBE-1954FFAC0024}" type="presOf" srcId="{15580AF2-330F-4E0A-934A-75A7228F9F02}" destId="{201E5E1A-C414-4869-ADB5-B921ED2738BA}" srcOrd="0" destOrd="0" presId="urn:microsoft.com/office/officeart/2005/8/layout/bProcess3"/>
    <dgm:cxn modelId="{D56F871F-7190-4546-B224-0CFBEA7FC88B}" srcId="{38CC4433-6D24-41C9-951C-A3754C732931}" destId="{7035C3BE-4EB0-46B1-8EC4-188E74A50720}" srcOrd="5" destOrd="0" parTransId="{3479BC17-AE67-49CF-A3C4-2BED05D91F15}" sibTransId="{EF53E3F1-0C1C-4D48-A31F-2BAA614F4E43}"/>
    <dgm:cxn modelId="{B52A2015-E5F1-463B-A975-3631CC528013}" srcId="{38CC4433-6D24-41C9-951C-A3754C732931}" destId="{2E456685-2E6C-4090-B509-2911D727F6C6}" srcOrd="1" destOrd="0" parTransId="{9F244EEB-63AC-4B25-B473-2473491CB40C}" sibTransId="{FDCE1DEA-8DA1-43BA-B8F5-2C51868C07F0}"/>
    <dgm:cxn modelId="{EBB8996F-52C7-478A-A3FE-FCF62E2EAD60}" type="presOf" srcId="{5F74FAEA-4D19-4AB1-B33B-DF1040A5CE28}" destId="{43BD108B-F72B-4911-B2D0-77FA7730D227}" srcOrd="0" destOrd="0" presId="urn:microsoft.com/office/officeart/2005/8/layout/bProcess3"/>
    <dgm:cxn modelId="{41FF7976-2B49-4C39-ABA9-E6404263DB2F}" srcId="{38CC4433-6D24-41C9-951C-A3754C732931}" destId="{BF1DBE7A-0A08-4712-8EBA-ACE0C54C866A}" srcOrd="12" destOrd="0" parTransId="{AF7FE8E6-FCA5-4893-A488-63611CFC274D}" sibTransId="{4AEBF9BF-58F9-4BBD-ADF0-DD3F6BF3842A}"/>
    <dgm:cxn modelId="{F43A7F6E-1DE1-4E85-9968-E065BF63C7CE}" type="presOf" srcId="{B1429DB1-3ACB-4E5B-87E2-BBAA585755E1}" destId="{A2DE86F8-8732-415F-ABFE-7BF895ADCE71}" srcOrd="1" destOrd="0" presId="urn:microsoft.com/office/officeart/2005/8/layout/bProcess3"/>
    <dgm:cxn modelId="{BB46037E-DF22-4BDF-B9C1-4B28271DADC7}" type="presOf" srcId="{FDCE1DEA-8DA1-43BA-B8F5-2C51868C07F0}" destId="{71D7762D-8324-4C37-A239-8A55EECF9457}" srcOrd="0" destOrd="0" presId="urn:microsoft.com/office/officeart/2005/8/layout/bProcess3"/>
    <dgm:cxn modelId="{B9D3C53C-6E40-412F-8CB8-FF5132B31E2A}" srcId="{38CC4433-6D24-41C9-951C-A3754C732931}" destId="{880FD8DF-2045-4352-8874-A8D94FA8D708}" srcOrd="3" destOrd="0" parTransId="{57EE4DBD-5740-4CDD-B980-495B6869FE53}" sibTransId="{213DD199-F3AA-47F4-AD79-7BF340B7DA95}"/>
    <dgm:cxn modelId="{A1CB1D4D-4C56-41F9-B75C-598A9EC351DA}" type="presOf" srcId="{1952E48A-603A-4C28-9928-F7F79522D980}" destId="{5DD98BD6-3E3F-419A-8E80-0203BBA4B3E9}" srcOrd="0" destOrd="0" presId="urn:microsoft.com/office/officeart/2005/8/layout/bProcess3"/>
    <dgm:cxn modelId="{71B70820-8CFF-4C3D-8CD1-11FB7783E547}" type="presOf" srcId="{213DD199-F3AA-47F4-AD79-7BF340B7DA95}" destId="{CBEDDA7D-9EC8-4E34-A1F4-A80E38A45B49}" srcOrd="1" destOrd="0" presId="urn:microsoft.com/office/officeart/2005/8/layout/bProcess3"/>
    <dgm:cxn modelId="{4C1B0621-D063-4E0F-9F2E-D7ADC26C4A49}" type="presOf" srcId="{A9D58AA7-79A0-4E2E-90C3-92A9AB69A001}" destId="{A373572E-A663-4820-A197-EFCC98764004}" srcOrd="1" destOrd="0" presId="urn:microsoft.com/office/officeart/2005/8/layout/bProcess3"/>
    <dgm:cxn modelId="{BED77AD0-F5E1-4746-A457-7719755BBC5D}" type="presOf" srcId="{9D64DDA9-90A9-4D90-8DB3-4D6FC94647E7}" destId="{263ACEFC-2882-430E-9AC4-B5C973517C83}" srcOrd="0" destOrd="0" presId="urn:microsoft.com/office/officeart/2005/8/layout/bProcess3"/>
    <dgm:cxn modelId="{1A407722-9FC6-484E-9EAA-8A1B65351B16}" type="presOf" srcId="{FA368CDF-1CC0-4282-A0F3-EF7FE48FD0B1}" destId="{842CFE75-22CB-42D2-8221-EC915CAAA6BF}" srcOrd="0" destOrd="0" presId="urn:microsoft.com/office/officeart/2005/8/layout/bProcess3"/>
    <dgm:cxn modelId="{3A92EAFE-2909-48D6-8DEB-D00DE670E86A}" type="presOf" srcId="{880FD8DF-2045-4352-8874-A8D94FA8D708}" destId="{F4287CA8-A0F4-4333-89A3-6202B5E610CE}" srcOrd="0" destOrd="0" presId="urn:microsoft.com/office/officeart/2005/8/layout/bProcess3"/>
    <dgm:cxn modelId="{9202588F-7DA0-4B56-9BAA-08B6A8E2DE18}" type="presOf" srcId="{AC65165F-065B-4C63-A3AC-6D806FB1277B}" destId="{76A7E928-0BEC-4120-B325-45A764EEB881}" srcOrd="1" destOrd="0" presId="urn:microsoft.com/office/officeart/2005/8/layout/bProcess3"/>
    <dgm:cxn modelId="{E62DA998-53FC-46EA-ADAB-4BFB231A8CE0}" type="presOf" srcId="{B1429DB1-3ACB-4E5B-87E2-BBAA585755E1}" destId="{D9D912AA-66B3-4F4C-9A81-3C428CC7E64F}" srcOrd="0" destOrd="0" presId="urn:microsoft.com/office/officeart/2005/8/layout/bProcess3"/>
    <dgm:cxn modelId="{F5F9AEDA-1C93-4942-BDB0-403763FFD52A}" type="presOf" srcId="{A8DD7FF2-3A4C-4222-93C1-713941D29EAA}" destId="{53EFC5AA-1F95-4F6B-9D48-6642B81120B8}" srcOrd="0" destOrd="0" presId="urn:microsoft.com/office/officeart/2005/8/layout/bProcess3"/>
    <dgm:cxn modelId="{30A65ACF-3721-4055-942F-96364920F665}" srcId="{38CC4433-6D24-41C9-951C-A3754C732931}" destId="{5D748D1D-CD32-44B9-B56C-9174DB7CED17}" srcOrd="0" destOrd="0" parTransId="{46CA2C02-C0B1-4559-8708-D61826A793D2}" sibTransId="{B1429DB1-3ACB-4E5B-87E2-BBAA585755E1}"/>
    <dgm:cxn modelId="{E04BB2BD-4261-43DC-BF28-A37BF81B75AA}" srcId="{38CC4433-6D24-41C9-951C-A3754C732931}" destId="{9D64DDA9-90A9-4D90-8DB3-4D6FC94647E7}" srcOrd="10" destOrd="0" parTransId="{BEC57277-6D0C-4F89-9926-E5DBC8FA7433}" sibTransId="{A8DD7FF2-3A4C-4222-93C1-713941D29EAA}"/>
    <dgm:cxn modelId="{BF4349AB-E4ED-4E67-8215-6141523AB4EB}" srcId="{38CC4433-6D24-41C9-951C-A3754C732931}" destId="{422F0DDE-D207-46DA-980E-CA4A87F8357B}" srcOrd="4" destOrd="0" parTransId="{732CC39F-2182-4820-B618-F0006B1C78B6}" sibTransId="{1952E48A-603A-4C28-9928-F7F79522D980}"/>
    <dgm:cxn modelId="{A8D1BAC2-F607-47CE-BAEB-9D27765B9BBA}" srcId="{38CC4433-6D24-41C9-951C-A3754C732931}" destId="{1FD18A8F-F80A-49A3-8A95-F403DAE84AE2}" srcOrd="7" destOrd="0" parTransId="{D10A0703-E723-4089-8D00-BF18E70486E2}" sibTransId="{D445239C-1FF8-4820-A4D6-F5E4024315DC}"/>
    <dgm:cxn modelId="{3B864859-4D0F-454A-89C2-883F23C67A9A}" srcId="{38CC4433-6D24-41C9-951C-A3754C732931}" destId="{9C2970F8-01E7-4671-B036-4B61D1CB3DB0}" srcOrd="6" destOrd="0" parTransId="{2ED100B0-5795-436B-8526-86E68F7F97FE}" sibTransId="{AC65165F-065B-4C63-A3AC-6D806FB1277B}"/>
    <dgm:cxn modelId="{6ED1E55B-6AA7-490A-B4C9-15CEB2230CCF}" type="presOf" srcId="{422F0DDE-D207-46DA-980E-CA4A87F8357B}" destId="{23CA48D6-233B-4225-9F14-CCC0BB9A61C0}" srcOrd="0" destOrd="0" presId="urn:microsoft.com/office/officeart/2005/8/layout/bProcess3"/>
    <dgm:cxn modelId="{AC7F4F03-0009-4516-A04B-37F9911346C8}" srcId="{38CC4433-6D24-41C9-951C-A3754C732931}" destId="{91812264-8F3C-46D9-91E2-C56BFEC2B739}" srcOrd="8" destOrd="0" parTransId="{48F0F926-B3F3-4FC6-A01B-A0ADD91D1D2B}" sibTransId="{5F74FAEA-4D19-4AB1-B33B-DF1040A5CE28}"/>
    <dgm:cxn modelId="{21905509-A5B0-486B-B764-CFAFC07A3A47}" type="presOf" srcId="{38CC4433-6D24-41C9-951C-A3754C732931}" destId="{D81870EB-7196-4C01-9532-B20CFD0E997B}" srcOrd="0" destOrd="0" presId="urn:microsoft.com/office/officeart/2005/8/layout/bProcess3"/>
    <dgm:cxn modelId="{3616BFE1-D7CD-47BB-942B-8286A574115D}" type="presOf" srcId="{EF53E3F1-0C1C-4D48-A31F-2BAA614F4E43}" destId="{4FC9465D-945C-406D-8734-0FD73C53197F}" srcOrd="0" destOrd="0" presId="urn:microsoft.com/office/officeart/2005/8/layout/bProcess3"/>
    <dgm:cxn modelId="{0827CACF-0D32-43F9-932F-7DF3ADE57B85}" type="presOf" srcId="{213DD199-F3AA-47F4-AD79-7BF340B7DA95}" destId="{7926D961-8A0D-4ADB-B4DD-BF7739F3B1AD}" srcOrd="0" destOrd="0" presId="urn:microsoft.com/office/officeart/2005/8/layout/bProcess3"/>
    <dgm:cxn modelId="{083379E9-CDE8-45F7-AEDC-049876D8890B}" srcId="{38CC4433-6D24-41C9-951C-A3754C732931}" destId="{A9753E46-44A9-496A-B346-18B45961309D}" srcOrd="2" destOrd="0" parTransId="{817D8D46-12D3-4360-B07E-7FEDE7447FB7}" sibTransId="{3EF0F9B5-8417-4AF6-89F9-4BBD7B4347F7}"/>
    <dgm:cxn modelId="{52D61D94-85C0-4FDA-8E88-AC20F86B39C9}" type="presOf" srcId="{A9753E46-44A9-496A-B346-18B45961309D}" destId="{D79ED148-1641-4F62-AA89-83FD74E23EF1}" srcOrd="0" destOrd="0" presId="urn:microsoft.com/office/officeart/2005/8/layout/bProcess3"/>
    <dgm:cxn modelId="{CE216721-1920-43F7-9C85-B2D629667FFF}" type="presOf" srcId="{5D748D1D-CD32-44B9-B56C-9174DB7CED17}" destId="{55EE2ED6-8C06-4934-AB95-61D38B92B88D}" srcOrd="0" destOrd="0" presId="urn:microsoft.com/office/officeart/2005/8/layout/bProcess3"/>
    <dgm:cxn modelId="{49163737-76E1-4666-8BD6-7B102AA77E06}" srcId="{38CC4433-6D24-41C9-951C-A3754C732931}" destId="{015B0A84-4AFD-4464-8150-47BF3F1E73D1}" srcOrd="9" destOrd="0" parTransId="{A0BCB009-C8D3-4CA9-B89A-C780BC181850}" sibTransId="{A9D58AA7-79A0-4E2E-90C3-92A9AB69A001}"/>
    <dgm:cxn modelId="{EA86E53B-D328-46A0-8DB2-E63AC0DC51E4}" type="presOf" srcId="{2E456685-2E6C-4090-B509-2911D727F6C6}" destId="{27AF6ED3-3FDF-4781-907C-3DD6A878D7B2}" srcOrd="0" destOrd="0" presId="urn:microsoft.com/office/officeart/2005/8/layout/bProcess3"/>
    <dgm:cxn modelId="{B2FAA49F-28C3-4AE3-ABBB-661CFD52471F}" type="presOf" srcId="{A9D58AA7-79A0-4E2E-90C3-92A9AB69A001}" destId="{004C011F-AD90-4A02-AB01-F2A113151080}" srcOrd="0" destOrd="0" presId="urn:microsoft.com/office/officeart/2005/8/layout/bProcess3"/>
    <dgm:cxn modelId="{01D29961-71DF-4ED6-8B84-5D347735A20C}" type="presOf" srcId="{3EF0F9B5-8417-4AF6-89F9-4BBD7B4347F7}" destId="{1AB60DD3-F382-4760-9F46-3B76EAD785AC}" srcOrd="1" destOrd="0" presId="urn:microsoft.com/office/officeart/2005/8/layout/bProcess3"/>
    <dgm:cxn modelId="{63E1EA51-BABA-4458-9EDA-721C3BB85475}" type="presOf" srcId="{D445239C-1FF8-4820-A4D6-F5E4024315DC}" destId="{BDD21E6F-087D-450F-8DE7-4C2543BB862B}" srcOrd="0" destOrd="0" presId="urn:microsoft.com/office/officeart/2005/8/layout/bProcess3"/>
    <dgm:cxn modelId="{1BF22A6D-D805-439F-A45B-28D78D6C75CB}" type="presOf" srcId="{91812264-8F3C-46D9-91E2-C56BFEC2B739}" destId="{0D8072C7-82AC-4527-9EFC-31406CFF2F13}" srcOrd="0" destOrd="0" presId="urn:microsoft.com/office/officeart/2005/8/layout/bProcess3"/>
    <dgm:cxn modelId="{B557775E-362C-435E-A0E5-90DD20BFCB93}" type="presOf" srcId="{015B0A84-4AFD-4464-8150-47BF3F1E73D1}" destId="{0ADC4947-3497-4C5E-826F-164C1ADEF961}" srcOrd="0" destOrd="0" presId="urn:microsoft.com/office/officeart/2005/8/layout/bProcess3"/>
    <dgm:cxn modelId="{0EBDBFCD-B552-495E-8CEC-1D8ED82B8117}" srcId="{38CC4433-6D24-41C9-951C-A3754C732931}" destId="{15580AF2-330F-4E0A-934A-75A7228F9F02}" srcOrd="11" destOrd="0" parTransId="{6F421CD5-34D2-4330-A87B-8A79DE8A08C3}" sibTransId="{FA368CDF-1CC0-4282-A0F3-EF7FE48FD0B1}"/>
    <dgm:cxn modelId="{60C94A14-51D9-490D-A76D-AA00435C42F8}" type="presOf" srcId="{3EF0F9B5-8417-4AF6-89F9-4BBD7B4347F7}" destId="{47CBE9F2-8353-4CB9-99A4-1F38A3E378E6}" srcOrd="0" destOrd="0" presId="urn:microsoft.com/office/officeart/2005/8/layout/bProcess3"/>
    <dgm:cxn modelId="{6BC4016E-6A27-4870-B4DD-D75EF1EA0CFF}" type="presOf" srcId="{A8DD7FF2-3A4C-4222-93C1-713941D29EAA}" destId="{6A0EAD04-8EBF-4B89-A84C-2A0DFA0DA864}" srcOrd="1" destOrd="0" presId="urn:microsoft.com/office/officeart/2005/8/layout/bProcess3"/>
    <dgm:cxn modelId="{E4D24B1B-E668-4FED-86BA-8FCD87F38E47}" type="presOf" srcId="{BF1DBE7A-0A08-4712-8EBA-ACE0C54C866A}" destId="{5AFFA32B-CD8A-464E-9C4F-939DF46590F6}" srcOrd="0" destOrd="0" presId="urn:microsoft.com/office/officeart/2005/8/layout/bProcess3"/>
    <dgm:cxn modelId="{661CE017-8A77-4E26-8B26-F6FF00A474A1}" type="presOf" srcId="{5F74FAEA-4D19-4AB1-B33B-DF1040A5CE28}" destId="{75B3469D-F482-4AC5-8FDB-12AA8275E84E}" srcOrd="1" destOrd="0" presId="urn:microsoft.com/office/officeart/2005/8/layout/bProcess3"/>
    <dgm:cxn modelId="{0FE9D101-B99C-45D3-B41D-5E78244CFB30}" type="presOf" srcId="{1FD18A8F-F80A-49A3-8A95-F403DAE84AE2}" destId="{CE8AF864-D73C-485F-89F8-731A9E42ADF7}" srcOrd="0" destOrd="0" presId="urn:microsoft.com/office/officeart/2005/8/layout/bProcess3"/>
    <dgm:cxn modelId="{D41D24EF-7477-4C63-88D4-D48D7365D729}" type="presParOf" srcId="{D81870EB-7196-4C01-9532-B20CFD0E997B}" destId="{55EE2ED6-8C06-4934-AB95-61D38B92B88D}" srcOrd="0" destOrd="0" presId="urn:microsoft.com/office/officeart/2005/8/layout/bProcess3"/>
    <dgm:cxn modelId="{C06645B9-5DE6-4FCB-99AB-657DA3F062B3}" type="presParOf" srcId="{D81870EB-7196-4C01-9532-B20CFD0E997B}" destId="{D9D912AA-66B3-4F4C-9A81-3C428CC7E64F}" srcOrd="1" destOrd="0" presId="urn:microsoft.com/office/officeart/2005/8/layout/bProcess3"/>
    <dgm:cxn modelId="{E235E72B-FAA7-47ED-979D-CFEFC2E4BD4D}" type="presParOf" srcId="{D9D912AA-66B3-4F4C-9A81-3C428CC7E64F}" destId="{A2DE86F8-8732-415F-ABFE-7BF895ADCE71}" srcOrd="0" destOrd="0" presId="urn:microsoft.com/office/officeart/2005/8/layout/bProcess3"/>
    <dgm:cxn modelId="{AF71BCFC-F433-4F04-8DEB-23250B38E565}" type="presParOf" srcId="{D81870EB-7196-4C01-9532-B20CFD0E997B}" destId="{27AF6ED3-3FDF-4781-907C-3DD6A878D7B2}" srcOrd="2" destOrd="0" presId="urn:microsoft.com/office/officeart/2005/8/layout/bProcess3"/>
    <dgm:cxn modelId="{996A6578-C802-4E33-BC61-111F3E51239E}" type="presParOf" srcId="{D81870EB-7196-4C01-9532-B20CFD0E997B}" destId="{71D7762D-8324-4C37-A239-8A55EECF9457}" srcOrd="3" destOrd="0" presId="urn:microsoft.com/office/officeart/2005/8/layout/bProcess3"/>
    <dgm:cxn modelId="{7C28FB14-976E-4A51-9FB3-003A543EE015}" type="presParOf" srcId="{71D7762D-8324-4C37-A239-8A55EECF9457}" destId="{908FEDEB-6186-40B0-A682-A8BF2B32397F}" srcOrd="0" destOrd="0" presId="urn:microsoft.com/office/officeart/2005/8/layout/bProcess3"/>
    <dgm:cxn modelId="{B0C1DAF4-2118-407B-866B-EDC166330416}" type="presParOf" srcId="{D81870EB-7196-4C01-9532-B20CFD0E997B}" destId="{D79ED148-1641-4F62-AA89-83FD74E23EF1}" srcOrd="4" destOrd="0" presId="urn:microsoft.com/office/officeart/2005/8/layout/bProcess3"/>
    <dgm:cxn modelId="{187AAD95-3228-426F-B9C7-9D3ED2DFE9BD}" type="presParOf" srcId="{D81870EB-7196-4C01-9532-B20CFD0E997B}" destId="{47CBE9F2-8353-4CB9-99A4-1F38A3E378E6}" srcOrd="5" destOrd="0" presId="urn:microsoft.com/office/officeart/2005/8/layout/bProcess3"/>
    <dgm:cxn modelId="{6EE5BFDD-3BCF-4E1D-9683-DF4985FBD456}" type="presParOf" srcId="{47CBE9F2-8353-4CB9-99A4-1F38A3E378E6}" destId="{1AB60DD3-F382-4760-9F46-3B76EAD785AC}" srcOrd="0" destOrd="0" presId="urn:microsoft.com/office/officeart/2005/8/layout/bProcess3"/>
    <dgm:cxn modelId="{B3677411-C1D9-431A-9D95-24795E7D4548}" type="presParOf" srcId="{D81870EB-7196-4C01-9532-B20CFD0E997B}" destId="{F4287CA8-A0F4-4333-89A3-6202B5E610CE}" srcOrd="6" destOrd="0" presId="urn:microsoft.com/office/officeart/2005/8/layout/bProcess3"/>
    <dgm:cxn modelId="{22CE18EC-66C5-4A83-B360-ADA939A4EB2F}" type="presParOf" srcId="{D81870EB-7196-4C01-9532-B20CFD0E997B}" destId="{7926D961-8A0D-4ADB-B4DD-BF7739F3B1AD}" srcOrd="7" destOrd="0" presId="urn:microsoft.com/office/officeart/2005/8/layout/bProcess3"/>
    <dgm:cxn modelId="{CA08274A-839A-47F2-9525-1571BB6B19C8}" type="presParOf" srcId="{7926D961-8A0D-4ADB-B4DD-BF7739F3B1AD}" destId="{CBEDDA7D-9EC8-4E34-A1F4-A80E38A45B49}" srcOrd="0" destOrd="0" presId="urn:microsoft.com/office/officeart/2005/8/layout/bProcess3"/>
    <dgm:cxn modelId="{BA7023CE-D445-4A26-BFDE-5500F08018E2}" type="presParOf" srcId="{D81870EB-7196-4C01-9532-B20CFD0E997B}" destId="{23CA48D6-233B-4225-9F14-CCC0BB9A61C0}" srcOrd="8" destOrd="0" presId="urn:microsoft.com/office/officeart/2005/8/layout/bProcess3"/>
    <dgm:cxn modelId="{9BC4A1DD-BAB9-40FA-87CD-A584D5B796D6}" type="presParOf" srcId="{D81870EB-7196-4C01-9532-B20CFD0E997B}" destId="{5DD98BD6-3E3F-419A-8E80-0203BBA4B3E9}" srcOrd="9" destOrd="0" presId="urn:microsoft.com/office/officeart/2005/8/layout/bProcess3"/>
    <dgm:cxn modelId="{6B9CB8CE-0D8A-4EC6-9040-EC5AD8757500}" type="presParOf" srcId="{5DD98BD6-3E3F-419A-8E80-0203BBA4B3E9}" destId="{92D9755B-16A3-415F-8198-A74454387CDD}" srcOrd="0" destOrd="0" presId="urn:microsoft.com/office/officeart/2005/8/layout/bProcess3"/>
    <dgm:cxn modelId="{B1C08F4F-74F5-4A73-8F52-F146B86D4FDB}" type="presParOf" srcId="{D81870EB-7196-4C01-9532-B20CFD0E997B}" destId="{995B9AB4-3459-4377-9CD8-D5F5BC57574E}" srcOrd="10" destOrd="0" presId="urn:microsoft.com/office/officeart/2005/8/layout/bProcess3"/>
    <dgm:cxn modelId="{F7664485-8C56-4BDA-BFAC-B1A4F025F930}" type="presParOf" srcId="{D81870EB-7196-4C01-9532-B20CFD0E997B}" destId="{4FC9465D-945C-406D-8734-0FD73C53197F}" srcOrd="11" destOrd="0" presId="urn:microsoft.com/office/officeart/2005/8/layout/bProcess3"/>
    <dgm:cxn modelId="{0636EBB1-0862-4162-8AE9-27E83CB54CAE}" type="presParOf" srcId="{4FC9465D-945C-406D-8734-0FD73C53197F}" destId="{7C9574EE-0B10-4D7E-910B-E4D941B7FCB9}" srcOrd="0" destOrd="0" presId="urn:microsoft.com/office/officeart/2005/8/layout/bProcess3"/>
    <dgm:cxn modelId="{C85888FC-5F82-41CC-9802-B7C3F0BB113B}" type="presParOf" srcId="{D81870EB-7196-4C01-9532-B20CFD0E997B}" destId="{D91A541A-6AFD-4C62-BFE0-6D2C67603FCE}" srcOrd="12" destOrd="0" presId="urn:microsoft.com/office/officeart/2005/8/layout/bProcess3"/>
    <dgm:cxn modelId="{9B4D2AE1-4D25-47E6-9925-8CF6C59E2AC0}" type="presParOf" srcId="{D81870EB-7196-4C01-9532-B20CFD0E997B}" destId="{5272D659-9CFC-441A-A058-F172D61DCC8C}" srcOrd="13" destOrd="0" presId="urn:microsoft.com/office/officeart/2005/8/layout/bProcess3"/>
    <dgm:cxn modelId="{2E0B06F3-EF6F-4A03-8D9B-4FDFA23CC882}" type="presParOf" srcId="{5272D659-9CFC-441A-A058-F172D61DCC8C}" destId="{76A7E928-0BEC-4120-B325-45A764EEB881}" srcOrd="0" destOrd="0" presId="urn:microsoft.com/office/officeart/2005/8/layout/bProcess3"/>
    <dgm:cxn modelId="{F694A852-1902-437B-A23E-EAFDBDCD0DB5}" type="presParOf" srcId="{D81870EB-7196-4C01-9532-B20CFD0E997B}" destId="{CE8AF864-D73C-485F-89F8-731A9E42ADF7}" srcOrd="14" destOrd="0" presId="urn:microsoft.com/office/officeart/2005/8/layout/bProcess3"/>
    <dgm:cxn modelId="{D8B65F9F-DE1E-4319-9706-7F3856BB8E4A}" type="presParOf" srcId="{D81870EB-7196-4C01-9532-B20CFD0E997B}" destId="{BDD21E6F-087D-450F-8DE7-4C2543BB862B}" srcOrd="15" destOrd="0" presId="urn:microsoft.com/office/officeart/2005/8/layout/bProcess3"/>
    <dgm:cxn modelId="{280ABE45-1877-4909-A255-66F730664DFA}" type="presParOf" srcId="{BDD21E6F-087D-450F-8DE7-4C2543BB862B}" destId="{F297140D-1405-4CFC-AF6B-AC7BD2BDD654}" srcOrd="0" destOrd="0" presId="urn:microsoft.com/office/officeart/2005/8/layout/bProcess3"/>
    <dgm:cxn modelId="{B4B70FE1-AC37-4FD0-9D3C-FCB93D34E1D2}" type="presParOf" srcId="{D81870EB-7196-4C01-9532-B20CFD0E997B}" destId="{0D8072C7-82AC-4527-9EFC-31406CFF2F13}" srcOrd="16" destOrd="0" presId="urn:microsoft.com/office/officeart/2005/8/layout/bProcess3"/>
    <dgm:cxn modelId="{2CF98B98-3E3B-411B-8397-378693C1F560}" type="presParOf" srcId="{D81870EB-7196-4C01-9532-B20CFD0E997B}" destId="{43BD108B-F72B-4911-B2D0-77FA7730D227}" srcOrd="17" destOrd="0" presId="urn:microsoft.com/office/officeart/2005/8/layout/bProcess3"/>
    <dgm:cxn modelId="{C71CA8B6-9797-41D7-9727-755A4ACDD5B2}" type="presParOf" srcId="{43BD108B-F72B-4911-B2D0-77FA7730D227}" destId="{75B3469D-F482-4AC5-8FDB-12AA8275E84E}" srcOrd="0" destOrd="0" presId="urn:microsoft.com/office/officeart/2005/8/layout/bProcess3"/>
    <dgm:cxn modelId="{05F0E3DE-F906-40BB-98FC-040F33FF10CB}" type="presParOf" srcId="{D81870EB-7196-4C01-9532-B20CFD0E997B}" destId="{0ADC4947-3497-4C5E-826F-164C1ADEF961}" srcOrd="18" destOrd="0" presId="urn:microsoft.com/office/officeart/2005/8/layout/bProcess3"/>
    <dgm:cxn modelId="{BD0B979D-A817-47FC-837E-AB6D730FFC5B}" type="presParOf" srcId="{D81870EB-7196-4C01-9532-B20CFD0E997B}" destId="{004C011F-AD90-4A02-AB01-F2A113151080}" srcOrd="19" destOrd="0" presId="urn:microsoft.com/office/officeart/2005/8/layout/bProcess3"/>
    <dgm:cxn modelId="{4CEDF335-B84E-44E2-942C-CF91FA941BD2}" type="presParOf" srcId="{004C011F-AD90-4A02-AB01-F2A113151080}" destId="{A373572E-A663-4820-A197-EFCC98764004}" srcOrd="0" destOrd="0" presId="urn:microsoft.com/office/officeart/2005/8/layout/bProcess3"/>
    <dgm:cxn modelId="{17E1BF83-129A-4276-A83B-24BF80C14EE9}" type="presParOf" srcId="{D81870EB-7196-4C01-9532-B20CFD0E997B}" destId="{263ACEFC-2882-430E-9AC4-B5C973517C83}" srcOrd="20" destOrd="0" presId="urn:microsoft.com/office/officeart/2005/8/layout/bProcess3"/>
    <dgm:cxn modelId="{164959EB-8DF8-4755-BDD6-A86D5710F053}" type="presParOf" srcId="{D81870EB-7196-4C01-9532-B20CFD0E997B}" destId="{53EFC5AA-1F95-4F6B-9D48-6642B81120B8}" srcOrd="21" destOrd="0" presId="urn:microsoft.com/office/officeart/2005/8/layout/bProcess3"/>
    <dgm:cxn modelId="{C31E27F3-0EC3-4B50-909D-1C9F0F1906DA}" type="presParOf" srcId="{53EFC5AA-1F95-4F6B-9D48-6642B81120B8}" destId="{6A0EAD04-8EBF-4B89-A84C-2A0DFA0DA864}" srcOrd="0" destOrd="0" presId="urn:microsoft.com/office/officeart/2005/8/layout/bProcess3"/>
    <dgm:cxn modelId="{4B32C3B1-A787-4FBF-BC7D-4195FC75DC41}" type="presParOf" srcId="{D81870EB-7196-4C01-9532-B20CFD0E997B}" destId="{201E5E1A-C414-4869-ADB5-B921ED2738BA}" srcOrd="22" destOrd="0" presId="urn:microsoft.com/office/officeart/2005/8/layout/bProcess3"/>
    <dgm:cxn modelId="{B710CFD4-E816-43BC-B0BB-C853656CFFB0}" type="presParOf" srcId="{D81870EB-7196-4C01-9532-B20CFD0E997B}" destId="{842CFE75-22CB-42D2-8221-EC915CAAA6BF}" srcOrd="23" destOrd="0" presId="urn:microsoft.com/office/officeart/2005/8/layout/bProcess3"/>
    <dgm:cxn modelId="{BCA1469A-0B87-435E-B46D-B8070CCDB85A}" type="presParOf" srcId="{842CFE75-22CB-42D2-8221-EC915CAAA6BF}" destId="{D853CDEA-FA0D-4C5D-B486-E9759125AF0B}" srcOrd="0" destOrd="0" presId="urn:microsoft.com/office/officeart/2005/8/layout/bProcess3"/>
    <dgm:cxn modelId="{F6F842F4-5A38-450E-A0E8-1DFCF319F88F}" type="presParOf" srcId="{D81870EB-7196-4C01-9532-B20CFD0E997B}" destId="{5AFFA32B-CD8A-464E-9C4F-939DF46590F6}" srcOrd="24" destOrd="0" presId="urn:microsoft.com/office/officeart/2005/8/layout/bProcess3"/>
  </dgm:cxnLst>
  <dgm:bg/>
  <dgm:whole>
    <a:ln w="1905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912AA-66B3-4F4C-9A81-3C428CC7E64F}">
      <dsp:nvSpPr>
        <dsp:cNvPr id="0" name=""/>
        <dsp:cNvSpPr/>
      </dsp:nvSpPr>
      <dsp:spPr>
        <a:xfrm>
          <a:off x="1831626" y="530378"/>
          <a:ext cx="1297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97967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7395" y="573988"/>
        <a:ext cx="66428" cy="4221"/>
      </dsp:txXfrm>
    </dsp:sp>
    <dsp:sp modelId="{55EE2ED6-8C06-4934-AB95-61D38B92B88D}">
      <dsp:nvSpPr>
        <dsp:cNvPr id="0" name=""/>
        <dsp:cNvSpPr/>
      </dsp:nvSpPr>
      <dsp:spPr>
        <a:xfrm>
          <a:off x="0" y="26071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b="0" u="sng" kern="1200" dirty="0" smtClean="0"/>
            <a:t>February and May 2012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b="0" kern="1200" dirty="0" smtClean="0"/>
            <a:t>Board Discussion</a:t>
          </a:r>
          <a:endParaRPr lang="en-US" sz="1500" b="0" kern="1200" dirty="0"/>
        </a:p>
      </dsp:txBody>
      <dsp:txXfrm>
        <a:off x="0" y="26071"/>
        <a:ext cx="1833426" cy="1100055"/>
      </dsp:txXfrm>
    </dsp:sp>
    <dsp:sp modelId="{71D7762D-8324-4C37-A239-8A55EECF9457}">
      <dsp:nvSpPr>
        <dsp:cNvPr id="0" name=""/>
        <dsp:cNvSpPr/>
      </dsp:nvSpPr>
      <dsp:spPr>
        <a:xfrm>
          <a:off x="4993619" y="530378"/>
          <a:ext cx="1751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51154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4653" y="573988"/>
        <a:ext cx="89087" cy="4221"/>
      </dsp:txXfrm>
    </dsp:sp>
    <dsp:sp modelId="{27AF6ED3-3FDF-4781-907C-3DD6A878D7B2}">
      <dsp:nvSpPr>
        <dsp:cNvPr id="0" name=""/>
        <dsp:cNvSpPr/>
      </dsp:nvSpPr>
      <dsp:spPr>
        <a:xfrm>
          <a:off x="3161993" y="26071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July 2012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Board approved process, LADWP approval</a:t>
          </a:r>
          <a:endParaRPr lang="en-US" sz="1500" kern="1200" dirty="0"/>
        </a:p>
      </dsp:txBody>
      <dsp:txXfrm>
        <a:off x="3161993" y="26071"/>
        <a:ext cx="1833426" cy="1100055"/>
      </dsp:txXfrm>
    </dsp:sp>
    <dsp:sp modelId="{47CBE9F2-8353-4CB9-99A4-1F38A3E378E6}">
      <dsp:nvSpPr>
        <dsp:cNvPr id="0" name=""/>
        <dsp:cNvSpPr/>
      </dsp:nvSpPr>
      <dsp:spPr>
        <a:xfrm>
          <a:off x="916713" y="1124326"/>
          <a:ext cx="6777173" cy="412887"/>
        </a:xfrm>
        <a:custGeom>
          <a:avLst/>
          <a:gdLst/>
          <a:ahLst/>
          <a:cxnLst/>
          <a:rect l="0" t="0" r="0" b="0"/>
          <a:pathLst>
            <a:path>
              <a:moveTo>
                <a:pt x="6777173" y="0"/>
              </a:moveTo>
              <a:lnTo>
                <a:pt x="6777173" y="223543"/>
              </a:lnTo>
              <a:lnTo>
                <a:pt x="0" y="223543"/>
              </a:lnTo>
              <a:lnTo>
                <a:pt x="0" y="412887"/>
              </a:lnTo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508" y="1328659"/>
        <a:ext cx="339583" cy="4221"/>
      </dsp:txXfrm>
    </dsp:sp>
    <dsp:sp modelId="{D79ED148-1641-4F62-AA89-83FD74E23EF1}">
      <dsp:nvSpPr>
        <dsp:cNvPr id="0" name=""/>
        <dsp:cNvSpPr/>
      </dsp:nvSpPr>
      <dsp:spPr>
        <a:xfrm>
          <a:off x="6777173" y="26071"/>
          <a:ext cx="1833426" cy="110005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Sept 7, 2012</a:t>
          </a: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Preliminary Staff Report </a:t>
          </a:r>
        </a:p>
      </dsp:txBody>
      <dsp:txXfrm>
        <a:off x="6777173" y="26071"/>
        <a:ext cx="1833426" cy="1100055"/>
      </dsp:txXfrm>
    </dsp:sp>
    <dsp:sp modelId="{7926D961-8A0D-4ADB-B4DD-BF7739F3B1AD}">
      <dsp:nvSpPr>
        <dsp:cNvPr id="0" name=""/>
        <dsp:cNvSpPr/>
      </dsp:nvSpPr>
      <dsp:spPr>
        <a:xfrm>
          <a:off x="1831626" y="2073921"/>
          <a:ext cx="1297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083" y="45720"/>
              </a:lnTo>
              <a:lnTo>
                <a:pt x="666083" y="45723"/>
              </a:lnTo>
              <a:lnTo>
                <a:pt x="1297967" y="45723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7395" y="2117531"/>
        <a:ext cx="66428" cy="4221"/>
      </dsp:txXfrm>
    </dsp:sp>
    <dsp:sp modelId="{F4287CA8-A0F4-4333-89A3-6202B5E610CE}">
      <dsp:nvSpPr>
        <dsp:cNvPr id="0" name=""/>
        <dsp:cNvSpPr/>
      </dsp:nvSpPr>
      <dsp:spPr>
        <a:xfrm>
          <a:off x="0" y="1569614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October 26, 2012</a:t>
          </a:r>
          <a:endParaRPr lang="en-US" sz="1500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Comment period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(7 weeks)</a:t>
          </a:r>
        </a:p>
      </dsp:txBody>
      <dsp:txXfrm>
        <a:off x="0" y="1569614"/>
        <a:ext cx="1833426" cy="1100055"/>
      </dsp:txXfrm>
    </dsp:sp>
    <dsp:sp modelId="{5DD98BD6-3E3F-419A-8E80-0203BBA4B3E9}">
      <dsp:nvSpPr>
        <dsp:cNvPr id="0" name=""/>
        <dsp:cNvSpPr/>
      </dsp:nvSpPr>
      <dsp:spPr>
        <a:xfrm>
          <a:off x="4993619" y="2073925"/>
          <a:ext cx="1751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51154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4653" y="2117535"/>
        <a:ext cx="89087" cy="4221"/>
      </dsp:txXfrm>
    </dsp:sp>
    <dsp:sp modelId="{23CA48D6-233B-4225-9F14-CCC0BB9A61C0}">
      <dsp:nvSpPr>
        <dsp:cNvPr id="0" name=""/>
        <dsp:cNvSpPr/>
      </dsp:nvSpPr>
      <dsp:spPr>
        <a:xfrm>
          <a:off x="3161993" y="1569617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November 16, 2012</a:t>
          </a:r>
          <a:endParaRPr lang="en-US" sz="1500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Response to comments</a:t>
          </a:r>
          <a:endParaRPr lang="en-US" sz="1500" u="sng" kern="1200" dirty="0"/>
        </a:p>
      </dsp:txBody>
      <dsp:txXfrm>
        <a:off x="3161993" y="1569617"/>
        <a:ext cx="1833426" cy="1100055"/>
      </dsp:txXfrm>
    </dsp:sp>
    <dsp:sp modelId="{4FC9465D-945C-406D-8734-0FD73C53197F}">
      <dsp:nvSpPr>
        <dsp:cNvPr id="0" name=""/>
        <dsp:cNvSpPr/>
      </dsp:nvSpPr>
      <dsp:spPr>
        <a:xfrm>
          <a:off x="916713" y="2667873"/>
          <a:ext cx="6777173" cy="422589"/>
        </a:xfrm>
        <a:custGeom>
          <a:avLst/>
          <a:gdLst/>
          <a:ahLst/>
          <a:cxnLst/>
          <a:rect l="0" t="0" r="0" b="0"/>
          <a:pathLst>
            <a:path>
              <a:moveTo>
                <a:pt x="6777173" y="0"/>
              </a:moveTo>
              <a:lnTo>
                <a:pt x="6777173" y="228394"/>
              </a:lnTo>
              <a:lnTo>
                <a:pt x="0" y="228394"/>
              </a:lnTo>
              <a:lnTo>
                <a:pt x="0" y="422589"/>
              </a:lnTo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492" y="2877057"/>
        <a:ext cx="339615" cy="4221"/>
      </dsp:txXfrm>
    </dsp:sp>
    <dsp:sp modelId="{995B9AB4-3459-4377-9CD8-D5F5BC57574E}">
      <dsp:nvSpPr>
        <dsp:cNvPr id="0" name=""/>
        <dsp:cNvSpPr/>
      </dsp:nvSpPr>
      <dsp:spPr>
        <a:xfrm>
          <a:off x="6777173" y="1569617"/>
          <a:ext cx="1833426" cy="110005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Nov 16, 2012</a:t>
          </a: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Final Staff Report</a:t>
          </a:r>
          <a:endParaRPr lang="en-US" sz="2000" b="1" u="sng" kern="1200" dirty="0"/>
        </a:p>
      </dsp:txBody>
      <dsp:txXfrm>
        <a:off x="6777173" y="1569617"/>
        <a:ext cx="1833426" cy="1100055"/>
      </dsp:txXfrm>
    </dsp:sp>
    <dsp:sp modelId="{5272D659-9CFC-441A-A058-F172D61DCC8C}">
      <dsp:nvSpPr>
        <dsp:cNvPr id="0" name=""/>
        <dsp:cNvSpPr/>
      </dsp:nvSpPr>
      <dsp:spPr>
        <a:xfrm>
          <a:off x="1831626" y="3627171"/>
          <a:ext cx="3812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254" y="457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1957" y="3670780"/>
        <a:ext cx="20592" cy="4221"/>
      </dsp:txXfrm>
    </dsp:sp>
    <dsp:sp modelId="{D91A541A-6AFD-4C62-BFE0-6D2C67603FCE}">
      <dsp:nvSpPr>
        <dsp:cNvPr id="0" name=""/>
        <dsp:cNvSpPr/>
      </dsp:nvSpPr>
      <dsp:spPr>
        <a:xfrm>
          <a:off x="0" y="3122863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November 28, 2012</a:t>
          </a:r>
          <a:endParaRPr lang="en-US" sz="1500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Second comment period (~2 weeks)</a:t>
          </a:r>
          <a:endParaRPr lang="en-US" sz="1500" u="sng" kern="1200" dirty="0"/>
        </a:p>
      </dsp:txBody>
      <dsp:txXfrm>
        <a:off x="0" y="3122863"/>
        <a:ext cx="1833426" cy="1100055"/>
      </dsp:txXfrm>
    </dsp:sp>
    <dsp:sp modelId="{BDD21E6F-087D-450F-8DE7-4C2543BB862B}">
      <dsp:nvSpPr>
        <dsp:cNvPr id="0" name=""/>
        <dsp:cNvSpPr/>
      </dsp:nvSpPr>
      <dsp:spPr>
        <a:xfrm>
          <a:off x="4076906" y="3627171"/>
          <a:ext cx="422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8393" y="45720"/>
              </a:lnTo>
              <a:lnTo>
                <a:pt x="228393" y="45723"/>
              </a:lnTo>
              <a:lnTo>
                <a:pt x="422586" y="45723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6870" y="3670780"/>
        <a:ext cx="22659" cy="4221"/>
      </dsp:txXfrm>
    </dsp:sp>
    <dsp:sp modelId="{CE8AF864-D73C-485F-89F8-731A9E42ADF7}">
      <dsp:nvSpPr>
        <dsp:cNvPr id="0" name=""/>
        <dsp:cNvSpPr/>
      </dsp:nvSpPr>
      <dsp:spPr>
        <a:xfrm>
          <a:off x="2245280" y="3122863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November 28, 2012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Preparation of materials for Board</a:t>
          </a:r>
          <a:endParaRPr lang="en-US" sz="1500" kern="1200" dirty="0"/>
        </a:p>
      </dsp:txBody>
      <dsp:txXfrm>
        <a:off x="2245280" y="3122863"/>
        <a:ext cx="1833426" cy="1100055"/>
      </dsp:txXfrm>
    </dsp:sp>
    <dsp:sp modelId="{43BD108B-F72B-4911-B2D0-77FA7730D227}">
      <dsp:nvSpPr>
        <dsp:cNvPr id="0" name=""/>
        <dsp:cNvSpPr/>
      </dsp:nvSpPr>
      <dsp:spPr>
        <a:xfrm>
          <a:off x="6363519" y="3627174"/>
          <a:ext cx="35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3570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30699" y="3670784"/>
        <a:ext cx="19208" cy="4221"/>
      </dsp:txXfrm>
    </dsp:sp>
    <dsp:sp modelId="{0D8072C7-82AC-4527-9EFC-31406CFF2F13}">
      <dsp:nvSpPr>
        <dsp:cNvPr id="0" name=""/>
        <dsp:cNvSpPr/>
      </dsp:nvSpPr>
      <dsp:spPr>
        <a:xfrm>
          <a:off x="4531893" y="3122866"/>
          <a:ext cx="1833426" cy="11000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December 10, 2012</a:t>
          </a:r>
          <a:endParaRPr lang="en-US" sz="1500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Response to additional comments</a:t>
          </a:r>
          <a:endParaRPr lang="en-US" sz="1500" u="sng" kern="1200" dirty="0"/>
        </a:p>
      </dsp:txBody>
      <dsp:txXfrm>
        <a:off x="4531893" y="3122866"/>
        <a:ext cx="1833426" cy="1100055"/>
      </dsp:txXfrm>
    </dsp:sp>
    <dsp:sp modelId="{004C011F-AD90-4A02-AB01-F2A113151080}">
      <dsp:nvSpPr>
        <dsp:cNvPr id="0" name=""/>
        <dsp:cNvSpPr/>
      </dsp:nvSpPr>
      <dsp:spPr>
        <a:xfrm>
          <a:off x="916713" y="4221122"/>
          <a:ext cx="6763331" cy="394681"/>
        </a:xfrm>
        <a:custGeom>
          <a:avLst/>
          <a:gdLst/>
          <a:ahLst/>
          <a:cxnLst/>
          <a:rect l="0" t="0" r="0" b="0"/>
          <a:pathLst>
            <a:path>
              <a:moveTo>
                <a:pt x="6763331" y="0"/>
              </a:moveTo>
              <a:lnTo>
                <a:pt x="6763331" y="214440"/>
              </a:lnTo>
              <a:lnTo>
                <a:pt x="0" y="214440"/>
              </a:lnTo>
              <a:lnTo>
                <a:pt x="0" y="394681"/>
              </a:lnTo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8961" y="4416352"/>
        <a:ext cx="338834" cy="4221"/>
      </dsp:txXfrm>
    </dsp:sp>
    <dsp:sp modelId="{0ADC4947-3497-4C5E-826F-164C1ADEF961}">
      <dsp:nvSpPr>
        <dsp:cNvPr id="0" name=""/>
        <dsp:cNvSpPr/>
      </dsp:nvSpPr>
      <dsp:spPr>
        <a:xfrm>
          <a:off x="6749489" y="3122866"/>
          <a:ext cx="1861110" cy="110005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Dec 13, 2012</a:t>
          </a: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Public Hearing</a:t>
          </a:r>
        </a:p>
      </dsp:txBody>
      <dsp:txXfrm>
        <a:off x="6749489" y="3122866"/>
        <a:ext cx="1861110" cy="1100055"/>
      </dsp:txXfrm>
    </dsp:sp>
    <dsp:sp modelId="{53EFC5AA-1F95-4F6B-9D48-6642B81120B8}">
      <dsp:nvSpPr>
        <dsp:cNvPr id="0" name=""/>
        <dsp:cNvSpPr/>
      </dsp:nvSpPr>
      <dsp:spPr>
        <a:xfrm>
          <a:off x="1831626" y="5136946"/>
          <a:ext cx="12761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5175" y="45720"/>
              </a:lnTo>
              <a:lnTo>
                <a:pt x="655175" y="47879"/>
              </a:lnTo>
              <a:lnTo>
                <a:pt x="1276150" y="4787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7032" y="5180555"/>
        <a:ext cx="65337" cy="4221"/>
      </dsp:txXfrm>
    </dsp:sp>
    <dsp:sp modelId="{263ACEFC-2882-430E-9AC4-B5C973517C83}">
      <dsp:nvSpPr>
        <dsp:cNvPr id="0" name=""/>
        <dsp:cNvSpPr/>
      </dsp:nvSpPr>
      <dsp:spPr>
        <a:xfrm>
          <a:off x="0" y="4648204"/>
          <a:ext cx="1833426" cy="106892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u="sng" kern="1200" dirty="0" smtClean="0"/>
            <a:t>December 13, 2013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/>
            <a:t>LADWP submits materials</a:t>
          </a:r>
          <a:endParaRPr lang="en-US" sz="1500" kern="1200" dirty="0"/>
        </a:p>
      </dsp:txBody>
      <dsp:txXfrm>
        <a:off x="0" y="4648204"/>
        <a:ext cx="1833426" cy="1068924"/>
      </dsp:txXfrm>
    </dsp:sp>
    <dsp:sp modelId="{842CFE75-22CB-42D2-8221-EC915CAAA6BF}">
      <dsp:nvSpPr>
        <dsp:cNvPr id="0" name=""/>
        <dsp:cNvSpPr/>
      </dsp:nvSpPr>
      <dsp:spPr>
        <a:xfrm>
          <a:off x="4971802" y="5139105"/>
          <a:ext cx="17729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03585" y="45720"/>
              </a:lnTo>
              <a:lnTo>
                <a:pt x="903585" y="48437"/>
              </a:lnTo>
              <a:lnTo>
                <a:pt x="1772971" y="48437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13198" y="5182715"/>
        <a:ext cx="90178" cy="4221"/>
      </dsp:txXfrm>
    </dsp:sp>
    <dsp:sp modelId="{201E5E1A-C414-4869-ADB5-B921ED2738BA}">
      <dsp:nvSpPr>
        <dsp:cNvPr id="0" name=""/>
        <dsp:cNvSpPr/>
      </dsp:nvSpPr>
      <dsp:spPr>
        <a:xfrm>
          <a:off x="3140176" y="4634798"/>
          <a:ext cx="1833426" cy="1100055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u="sng" kern="1200" dirty="0" smtClean="0"/>
            <a:t>March 7, 2013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Public Workshop</a:t>
          </a:r>
        </a:p>
      </dsp:txBody>
      <dsp:txXfrm>
        <a:off x="3140176" y="4634798"/>
        <a:ext cx="1833426" cy="1100055"/>
      </dsp:txXfrm>
    </dsp:sp>
    <dsp:sp modelId="{5AFFA32B-CD8A-464E-9C4F-939DF46590F6}">
      <dsp:nvSpPr>
        <dsp:cNvPr id="0" name=""/>
        <dsp:cNvSpPr/>
      </dsp:nvSpPr>
      <dsp:spPr>
        <a:xfrm>
          <a:off x="6777173" y="4653080"/>
          <a:ext cx="1833426" cy="106892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May 2013</a:t>
          </a: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Continued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Public Hearing</a:t>
          </a:r>
        </a:p>
      </dsp:txBody>
      <dsp:txXfrm>
        <a:off x="6777173" y="4653080"/>
        <a:ext cx="1833426" cy="1068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0.85929</cdr:x>
      <cdr:y>0.17744</cdr:y>
    </cdr:from>
    <cdr:to>
      <cdr:x>0.9649</cdr:x>
      <cdr:y>0.25015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39918" y="1030975"/>
          <a:ext cx="914400" cy="422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srgbClr val="EEECE1">
                  <a:lumMod val="10000"/>
                </a:srgbClr>
              </a:solidFill>
              <a:latin typeface="+mn-lt"/>
              <a:ea typeface="+mn-ea"/>
              <a:cs typeface="+mn-cs"/>
            </a:defRPr>
          </a:pPr>
          <a:r>
            <a:rPr lang="en-US" b="1" dirty="0" smtClean="0">
              <a:solidFill>
                <a:schemeClr val="bg2">
                  <a:lumMod val="10000"/>
                </a:schemeClr>
              </a:solidFill>
            </a:rPr>
            <a:t>12/1/2011</a:t>
          </a:r>
          <a:endParaRPr lang="en-US" b="1" dirty="0">
            <a:solidFill>
              <a:schemeClr val="bg2">
                <a:lumMod val="10000"/>
              </a:schemeClr>
            </a:solidFill>
          </a:endParaRPr>
        </a:p>
        <a:p xmlns:a="http://schemas.openxmlformats.org/drawingml/2006/main">
          <a:pPr algn="ctr" rtl="0">
            <a:defRPr sz="1000" b="1" i="0" u="none" strike="noStrike" kern="1200" baseline="0">
              <a:solidFill>
                <a:srgbClr val="EEECE1">
                  <a:lumMod val="10000"/>
                </a:srgbClr>
              </a:solidFill>
              <a:latin typeface="+mn-lt"/>
              <a:ea typeface="+mn-ea"/>
              <a:cs typeface="+mn-cs"/>
            </a:defRPr>
          </a:pPr>
          <a:r>
            <a:rPr lang="en-US" b="1" dirty="0" smtClean="0">
              <a:solidFill>
                <a:schemeClr val="bg2">
                  <a:lumMod val="10000"/>
                </a:schemeClr>
              </a:solidFill>
            </a:rPr>
            <a:t>2994 </a:t>
          </a:r>
          <a:r>
            <a:rPr lang="en-US" b="1" dirty="0">
              <a:solidFill>
                <a:schemeClr val="bg2">
                  <a:lumMod val="10000"/>
                </a:schemeClr>
              </a:solidFill>
              <a:latin typeface="Symbol" pitchFamily="18" charset="2"/>
            </a:rPr>
            <a:t>m</a:t>
          </a:r>
          <a:r>
            <a:rPr lang="en-US" b="1" dirty="0">
              <a:solidFill>
                <a:schemeClr val="bg2">
                  <a:lumMod val="10000"/>
                </a:schemeClr>
              </a:solidFill>
            </a:rPr>
            <a:t>g/m</a:t>
          </a:r>
          <a:r>
            <a:rPr lang="en-US" b="1" baseline="30000" dirty="0">
              <a:solidFill>
                <a:schemeClr val="bg2">
                  <a:lumMod val="10000"/>
                </a:schemeClr>
              </a:solidFill>
            </a:rPr>
            <a:t>3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8267-FEC4-423E-939F-B05D3C52E83A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4AD82-C890-4756-8E11-D2AB6B8556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7D8-C209-4EAA-9159-F5D608989C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location of Owens Lake, Towns, Highways and Keeler Dunes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4047-B3A9-4FC2-9F21-19479616C6C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r>
              <a:rPr lang="en-US" baseline="0" dirty="0" smtClean="0"/>
              <a:t> on why emissions from Keeler Dunes need to be controlled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overall KD cause ~47% of total number of exceedances in Keeler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1993-2001 (pre-dust controls) – KD caused 30% of exceedances in Keeler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2002 – 2012 (post-dust controls) – KD cause 70% of exceedances in Keeler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4047-B3A9-4FC2-9F21-19479616C6C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r>
              <a:rPr lang="en-US" baseline="0" dirty="0" smtClean="0"/>
              <a:t> on why emissions from Keeler Dunes need to be controlled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overall KD cause ~47% of total number of exceedances in Keeler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1993-2001 (pre-dust controls) – KD caused 30% of exceedances in Keeler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2002 – 2012 (post-dust controls) – KD cause 70% of exceedances in Keeler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4047-B3A9-4FC2-9F21-19479616C6C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41F80-6F7B-40F6-8F14-A5714FF24E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Summary graph of PM10 concentrations from the Keeler Dunes at the Keeler Air Monitoring Station </a:t>
            </a:r>
            <a:r>
              <a:rPr lang="en-US" i="1" dirty="0" smtClean="0">
                <a:solidFill>
                  <a:srgbClr val="FF0000"/>
                </a:solidFill>
              </a:rPr>
              <a:t>[update through 2012]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dirty="0" smtClean="0"/>
              <a:t> Average of 6 exceedances per year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Highest concentration measured on 12/28/2006 of 2,097 </a:t>
            </a:r>
            <a:r>
              <a:rPr lang="en-US" dirty="0" err="1" smtClean="0">
                <a:latin typeface="Symbol" pitchFamily="18" charset="2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/m3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Notice that rest of values are relatively constant over the time span monitored</a:t>
            </a:r>
            <a:r>
              <a:rPr lang="en-US" baseline="0" dirty="0" smtClean="0"/>
              <a:t> (ranging from ~ 300 to 800 </a:t>
            </a:r>
            <a:r>
              <a:rPr lang="en-US" dirty="0" err="1" smtClean="0">
                <a:latin typeface="Symbol" pitchFamily="18" charset="2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/m3)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 of Keeler on a dusty and dust-free day.</a:t>
            </a:r>
          </a:p>
          <a:p>
            <a:r>
              <a:rPr lang="en-US" dirty="0" smtClean="0"/>
              <a:t>Dusty day on February 20,</a:t>
            </a:r>
            <a:r>
              <a:rPr lang="en-US" baseline="0" dirty="0" smtClean="0"/>
              <a:t> 2013 – hourly dust concentration - ~1400 </a:t>
            </a:r>
            <a:r>
              <a:rPr lang="en-US" dirty="0" smtClean="0"/>
              <a:t>µg/m 3</a:t>
            </a:r>
            <a:r>
              <a:rPr lang="en-US" baseline="0" dirty="0" smtClean="0"/>
              <a:t>, 24-hour concentration =  526 </a:t>
            </a:r>
            <a:r>
              <a:rPr lang="en-US" dirty="0" smtClean="0"/>
              <a:t>µg/m 3</a:t>
            </a:r>
            <a:endParaRPr lang="en-US" baseline="0" dirty="0" smtClean="0"/>
          </a:p>
          <a:p>
            <a:r>
              <a:rPr lang="en-US" baseline="0" dirty="0" smtClean="0"/>
              <a:t>Clear day = March 4, 2013</a:t>
            </a:r>
          </a:p>
          <a:p>
            <a:r>
              <a:rPr lang="en-US" baseline="0" dirty="0" smtClean="0"/>
              <a:t>Health Alerts:</a:t>
            </a:r>
          </a:p>
          <a:p>
            <a:r>
              <a:rPr lang="en-US" baseline="0" dirty="0" smtClean="0"/>
              <a:t>Stage 1: </a:t>
            </a:r>
            <a:r>
              <a:rPr lang="en-US" dirty="0" smtClean="0"/>
              <a:t>A Stage 1 air pollution health advisory is issued when hourly particulate pollution levels exceed 400 microgram per cubic meter (µg/m 3). A Stage 1 health advisory will recommend that children, the elderly, and people with heart or lung problems refrain from strenuous outdoor activities in the impacted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Stage 2: </a:t>
            </a:r>
            <a:r>
              <a:rPr lang="en-US" dirty="0" smtClean="0"/>
              <a:t>A Stage 2 air pollution health advisory is issued when hourly particulate pollution levels exceed 800 µg/m 3. A Stage 2 health advisory will recommend that everyone refrain from strenuous outdoor activities in the impacted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7D8-C209-4EAA-9159-F5D608989CB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Owens Valley Planning Area (OVPA) was designated</a:t>
            </a:r>
            <a:r>
              <a:rPr lang="en-US" baseline="0" dirty="0" smtClean="0"/>
              <a:t> as a serious non-attainment area for PM10 in 1993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State Implementation Plans was prepared in 1997 and was revised in 1998, 2003 and 2008 for plan to bring the OVPA into attainment with CAA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 2008 SIP requires control of 43 square miles of the lake bed plus requires additional controls should additional PM10 dust sources become identified.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2008 SIP includes order for control of sources on Owens Lake AND clearly states that controls are required in Keeler Dunes to meet attainment of PM10 standard in OVPA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7D8-C209-4EAA-9159-F5D608989CB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7D8-C209-4EAA-9159-F5D608989CB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7D8-C209-4EAA-9159-F5D608989CB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1391-BCC3-477C-BC50-DAD97EF8B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8428-8634-4E62-8410-BBABBBC60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C6AF-CF50-4BEA-9A9D-E7923ED5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D6E5-E176-47E6-86C1-B323F26DA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876C-EE7C-40A7-9EB4-055CB5228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077200" cy="2590799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</a:t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and Development of the </a:t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Keeler Dunes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7772400" cy="1371600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Great Basin Unified Air Pollution Control District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Governing Board Meeting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March 7, 2013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 descr="GL_logo color (revised).jpg"/>
          <p:cNvPicPr/>
          <p:nvPr/>
        </p:nvPicPr>
        <p:blipFill>
          <a:blip r:embed="rId4" cstate="print"/>
          <a:srcRect t="9917" b="11570"/>
          <a:stretch>
            <a:fillRect/>
          </a:stretch>
        </p:blipFill>
        <p:spPr>
          <a:xfrm>
            <a:off x="8093669" y="5791200"/>
            <a:ext cx="1050331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20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</a:rPr>
              <a:t>Part 1: Background Presentation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340" y="6457890"/>
            <a:ext cx="247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white"/>
                </a:solidFill>
              </a:rPr>
              <a:t>Oblique aerial photo with view to south across Keeler Dunes – Sept 2008</a:t>
            </a:r>
            <a:endParaRPr lang="en-US" sz="1000" i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7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385"/>
            <a:ext cx="3355848" cy="225825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Location of Modern Keeler Dunes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gholder\Desktop\aagrace\Keeler Dunes\Governing Board Public Hearing\Preliminary Staff Report - text figures and tables\1-General Location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635" y="0"/>
            <a:ext cx="5299364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478B6"/>
            </a:gs>
            <a:gs pos="9000">
              <a:srgbClr val="4478B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37" y="1"/>
            <a:ext cx="7421526" cy="51022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u="sng" cap="none" dirty="0"/>
              <a:t>Keeler </a:t>
            </a:r>
            <a:r>
              <a:rPr lang="en-US" sz="3000" u="sng" cap="none" dirty="0" smtClean="0"/>
              <a:t>PM10 Data</a:t>
            </a:r>
            <a:endParaRPr lang="en-US" sz="3000" u="sng" cap="none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69905" y="5426060"/>
            <a:ext cx="8374095" cy="1239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 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</a:rPr>
              <a:t>Number of exceedances of Federal PM</a:t>
            </a:r>
            <a:r>
              <a:rPr lang="en-US" b="1" baseline="-25000" dirty="0">
                <a:solidFill>
                  <a:prstClr val="black"/>
                </a:solidFill>
              </a:rPr>
              <a:t>10</a:t>
            </a:r>
            <a:r>
              <a:rPr lang="en-US" b="1" dirty="0">
                <a:solidFill>
                  <a:prstClr val="black"/>
                </a:solidFill>
              </a:rPr>
              <a:t> standard more than allowed by CAA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</a:rPr>
              <a:t>Dust emissions directly impact local residents and workers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</a:rPr>
              <a:t>Dust impacts public safety on State Highway 136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KeelerPM10Trends-Updated2011.jpg"/>
          <p:cNvPicPr>
            <a:picLocks noChangeAspect="1"/>
          </p:cNvPicPr>
          <p:nvPr/>
        </p:nvPicPr>
        <p:blipFill>
          <a:blip r:embed="rId3" cstate="print"/>
          <a:srcRect l="5597" t="8174" r="5890" b="7826"/>
          <a:stretch>
            <a:fillRect/>
          </a:stretch>
        </p:blipFill>
        <p:spPr>
          <a:xfrm>
            <a:off x="1143000" y="559258"/>
            <a:ext cx="68580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2613345" y="2161635"/>
            <a:ext cx="4831442" cy="189130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00092" y="4833051"/>
            <a:ext cx="6067990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9475" y="3659430"/>
            <a:ext cx="1113745" cy="11137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429000"/>
            <a:ext cx="130757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One  allowed exceedance </a:t>
            </a:r>
          </a:p>
          <a:p>
            <a:r>
              <a:rPr lang="en-US" sz="1600" dirty="0">
                <a:solidFill>
                  <a:prstClr val="black"/>
                </a:solidFill>
              </a:rPr>
              <a:t>per year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8861" y="1355130"/>
            <a:ext cx="84719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First dust controls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25483" y="1891580"/>
            <a:ext cx="0" cy="3072400"/>
          </a:xfrm>
          <a:prstGeom prst="straightConnector1">
            <a:avLst/>
          </a:prstGeom>
          <a:ln w="38100">
            <a:solidFill>
              <a:srgbClr val="BAAEA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81605" y="1902325"/>
            <a:ext cx="0" cy="3072400"/>
          </a:xfrm>
          <a:prstGeom prst="straightConnector1">
            <a:avLst/>
          </a:prstGeom>
          <a:ln w="38100">
            <a:solidFill>
              <a:srgbClr val="BAAEA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40100" y="1355130"/>
            <a:ext cx="84719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More dust controls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1129" y="1355130"/>
            <a:ext cx="103693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Additional dust controls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028812" y="1909634"/>
            <a:ext cx="0" cy="3072400"/>
          </a:xfrm>
          <a:prstGeom prst="straightConnector1">
            <a:avLst/>
          </a:prstGeom>
          <a:ln w="38100">
            <a:solidFill>
              <a:srgbClr val="BAAEA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36535" y="1355130"/>
            <a:ext cx="84719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NO dust controls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4815" y="779055"/>
            <a:ext cx="14593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TOTAL = 256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4478B6"/>
            </a:gs>
            <a:gs pos="9000">
              <a:srgbClr val="4478B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37" y="1"/>
            <a:ext cx="7421526" cy="51022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u="sng" cap="none" dirty="0"/>
              <a:t>Keeler Dunes Require Dust Controls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53956" y="5656490"/>
            <a:ext cx="6836090" cy="806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  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</a:rPr>
              <a:t>PM</a:t>
            </a:r>
            <a:r>
              <a:rPr lang="en-US" b="1" baseline="-25000" dirty="0">
                <a:solidFill>
                  <a:prstClr val="black"/>
                </a:solidFill>
              </a:rPr>
              <a:t>10</a:t>
            </a:r>
            <a:r>
              <a:rPr lang="en-US" b="1" dirty="0">
                <a:solidFill>
                  <a:prstClr val="black"/>
                </a:solidFill>
              </a:rPr>
              <a:t> emissions from Keeler Dunes cause an average of 6 violations of health standard per year</a:t>
            </a:r>
          </a:p>
        </p:txBody>
      </p:sp>
      <p:pic>
        <p:nvPicPr>
          <p:cNvPr id="7" name="Picture 6" descr="KeelerPM10Trends-Updated2011.jpg"/>
          <p:cNvPicPr>
            <a:picLocks noChangeAspect="1"/>
          </p:cNvPicPr>
          <p:nvPr/>
        </p:nvPicPr>
        <p:blipFill>
          <a:blip r:embed="rId3" cstate="print"/>
          <a:srcRect l="5597" t="7410" r="5890" b="7826"/>
          <a:stretch>
            <a:fillRect/>
          </a:stretch>
        </p:blipFill>
        <p:spPr>
          <a:xfrm>
            <a:off x="1173892" y="548625"/>
            <a:ext cx="6796216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1702258" y="4668593"/>
            <a:ext cx="6067990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9475" y="3486292"/>
            <a:ext cx="1113745" cy="11137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255862"/>
            <a:ext cx="130757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One  allowed exceedance </a:t>
            </a:r>
          </a:p>
          <a:p>
            <a:r>
              <a:rPr lang="en-US" sz="1600" dirty="0">
                <a:solidFill>
                  <a:prstClr val="black"/>
                </a:solidFill>
              </a:rPr>
              <a:t>per year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909" y="716963"/>
            <a:ext cx="215068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DUNES  TOTAL = 120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-760413" y="1417638"/>
            <a:ext cx="914717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90538" y="6149400"/>
            <a:ext cx="82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2971800" algn="ctr"/>
                <a:tab pos="5943600" algn="r"/>
              </a:tabLst>
            </a:pP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Graph of the PM</a:t>
            </a:r>
            <a:r>
              <a:rPr lang="en-US" sz="1600" baseline="-30000" dirty="0">
                <a:solidFill>
                  <a:prstClr val="white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10</a:t>
            </a: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 concentrations from the Keeler Dunes for exceedance </a:t>
            </a: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days, </a:t>
            </a: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measured at the Keeler Monitoring station from 1993 to </a:t>
            </a: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2012.</a:t>
            </a:r>
            <a:endParaRPr lang="en-US" sz="1600" dirty="0">
              <a:solidFill>
                <a:prstClr val="white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42887" y="285750"/>
          <a:ext cx="86582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09860" y="5300710"/>
            <a:ext cx="7642595" cy="9525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 b="18375"/>
          <a:stretch>
            <a:fillRect/>
          </a:stretch>
        </p:blipFill>
        <p:spPr bwMode="auto">
          <a:xfrm>
            <a:off x="2768823" y="0"/>
            <a:ext cx="5601794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68823" y="0"/>
            <a:ext cx="5493720" cy="433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View from Keeler toward dunes – February 20, 2013</a:t>
            </a:r>
            <a:endParaRPr lang="en-US" sz="1800" dirty="0"/>
          </a:p>
        </p:txBody>
      </p:sp>
      <p:pic>
        <p:nvPicPr>
          <p:cNvPr id="185349" name="Picture 5"/>
          <p:cNvPicPr>
            <a:picLocks noChangeArrowheads="1"/>
          </p:cNvPicPr>
          <p:nvPr/>
        </p:nvPicPr>
        <p:blipFill>
          <a:blip r:embed="rId4" cstate="print"/>
          <a:srcRect b="19053"/>
          <a:stretch>
            <a:fillRect/>
          </a:stretch>
        </p:blipFill>
        <p:spPr bwMode="auto">
          <a:xfrm>
            <a:off x="2768823" y="3429000"/>
            <a:ext cx="5605272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768823" y="3429000"/>
            <a:ext cx="5493720" cy="43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View from Keeler toward dunes – March 4, 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32" y="1201510"/>
            <a:ext cx="26582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solidFill>
                  <a:prstClr val="black"/>
                </a:solidFill>
              </a:rPr>
              <a:t>PM</a:t>
            </a:r>
            <a:r>
              <a:rPr lang="en-US" sz="1600" i="1" u="sng" baseline="-25000" dirty="0">
                <a:solidFill>
                  <a:prstClr val="black"/>
                </a:solidFill>
              </a:rPr>
              <a:t>10</a:t>
            </a:r>
            <a:r>
              <a:rPr lang="en-US" sz="1600" i="1" u="sng" dirty="0">
                <a:solidFill>
                  <a:prstClr val="black"/>
                </a:solidFill>
              </a:rPr>
              <a:t> concentrations</a:t>
            </a:r>
          </a:p>
          <a:p>
            <a:r>
              <a:rPr lang="en-US" sz="1600" i="1" dirty="0">
                <a:solidFill>
                  <a:prstClr val="black"/>
                </a:solidFill>
              </a:rPr>
              <a:t>Hourly =  1,400 </a:t>
            </a:r>
            <a:r>
              <a:rPr lang="en-US" sz="1600" i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sz="1600" i="1" dirty="0">
                <a:solidFill>
                  <a:prstClr val="black"/>
                </a:solidFill>
              </a:rPr>
              <a:t>g/m</a:t>
            </a:r>
            <a:r>
              <a:rPr lang="en-US" sz="1600" i="1" baseline="30000" dirty="0">
                <a:solidFill>
                  <a:prstClr val="black"/>
                </a:solidFill>
              </a:rPr>
              <a:t>3</a:t>
            </a:r>
          </a:p>
          <a:p>
            <a:r>
              <a:rPr lang="en-US" sz="1600" i="1" dirty="0">
                <a:solidFill>
                  <a:prstClr val="black"/>
                </a:solidFill>
              </a:rPr>
              <a:t>24-hour =  526 </a:t>
            </a:r>
            <a:r>
              <a:rPr lang="en-US" sz="1600" i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sz="1600" i="1" dirty="0">
                <a:solidFill>
                  <a:prstClr val="black"/>
                </a:solidFill>
              </a:rPr>
              <a:t>g/m</a:t>
            </a:r>
            <a:r>
              <a:rPr lang="en-US" sz="1600" i="1" baseline="30000" dirty="0">
                <a:solidFill>
                  <a:prstClr val="black"/>
                </a:solidFill>
              </a:rPr>
              <a:t>3</a:t>
            </a:r>
            <a:endParaRPr lang="en-US" sz="1600" i="1" baseline="30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2" y="2200040"/>
            <a:ext cx="2658256" cy="992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solidFill>
                  <a:prstClr val="black"/>
                </a:solidFill>
              </a:rPr>
              <a:t>Health Alerts</a:t>
            </a:r>
          </a:p>
          <a:p>
            <a:r>
              <a:rPr lang="en-US" sz="1600" i="1" dirty="0">
                <a:solidFill>
                  <a:prstClr val="black"/>
                </a:solidFill>
              </a:rPr>
              <a:t>Stage 1 </a:t>
            </a:r>
            <a:r>
              <a:rPr lang="en-US" sz="1600" i="1" u="sng" dirty="0">
                <a:solidFill>
                  <a:prstClr val="black"/>
                </a:solidFill>
              </a:rPr>
              <a:t>&gt;</a:t>
            </a:r>
            <a:r>
              <a:rPr lang="en-US" sz="1600" i="1" dirty="0">
                <a:solidFill>
                  <a:prstClr val="black"/>
                </a:solidFill>
              </a:rPr>
              <a:t>  400 </a:t>
            </a:r>
            <a:r>
              <a:rPr lang="en-US" sz="1600" i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sz="1600" i="1" dirty="0">
                <a:solidFill>
                  <a:prstClr val="black"/>
                </a:solidFill>
              </a:rPr>
              <a:t>g/m</a:t>
            </a:r>
            <a:r>
              <a:rPr lang="en-US" sz="1600" i="1" baseline="30000" dirty="0">
                <a:solidFill>
                  <a:prstClr val="black"/>
                </a:solidFill>
              </a:rPr>
              <a:t>3 </a:t>
            </a:r>
            <a:r>
              <a:rPr lang="en-US" sz="1600" i="1" dirty="0">
                <a:solidFill>
                  <a:prstClr val="black"/>
                </a:solidFill>
              </a:rPr>
              <a:t>per hour</a:t>
            </a:r>
          </a:p>
          <a:p>
            <a:endParaRPr lang="en-US" sz="1050" i="1" dirty="0">
              <a:solidFill>
                <a:prstClr val="black"/>
              </a:solidFill>
            </a:endParaRPr>
          </a:p>
          <a:p>
            <a:r>
              <a:rPr lang="en-US" sz="1600" i="1" dirty="0">
                <a:solidFill>
                  <a:prstClr val="black"/>
                </a:solidFill>
              </a:rPr>
              <a:t>Stage 2 </a:t>
            </a:r>
            <a:r>
              <a:rPr lang="en-US" sz="1600" i="1" u="sng" dirty="0">
                <a:solidFill>
                  <a:prstClr val="black"/>
                </a:solidFill>
              </a:rPr>
              <a:t>&gt;</a:t>
            </a:r>
            <a:r>
              <a:rPr lang="en-US" sz="1600" i="1" dirty="0">
                <a:solidFill>
                  <a:prstClr val="black"/>
                </a:solidFill>
              </a:rPr>
              <a:t> 800 </a:t>
            </a:r>
            <a:r>
              <a:rPr lang="en-US" sz="1600" i="1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sz="1600" i="1" dirty="0">
                <a:solidFill>
                  <a:prstClr val="black"/>
                </a:solidFill>
              </a:rPr>
              <a:t>g/m</a:t>
            </a:r>
            <a:r>
              <a:rPr lang="en-US" sz="1600" i="1" baseline="30000" dirty="0">
                <a:solidFill>
                  <a:prstClr val="black"/>
                </a:solidFill>
              </a:rPr>
              <a:t>3 </a:t>
            </a:r>
            <a:r>
              <a:rPr lang="en-US" sz="1600" i="1" dirty="0">
                <a:solidFill>
                  <a:prstClr val="black"/>
                </a:solidFill>
              </a:rPr>
              <a:t>per hour</a:t>
            </a:r>
            <a:endParaRPr lang="en-US" sz="1600" i="1" baseline="30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18670" cy="768101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 Control Requirements - 2008 SIP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6295"/>
            <a:ext cx="8229600" cy="549191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Attainment of the Federal PM</a:t>
            </a:r>
            <a:r>
              <a:rPr lang="en-US" baseline="-25000" dirty="0" smtClean="0"/>
              <a:t>10</a:t>
            </a:r>
            <a:r>
              <a:rPr lang="en-US" dirty="0" smtClean="0"/>
              <a:t> standard in Owens Valley Planning Area (OVPA) </a:t>
            </a:r>
            <a:r>
              <a:rPr lang="en-US" b="1" dirty="0" smtClean="0"/>
              <a:t>required</a:t>
            </a:r>
            <a:r>
              <a:rPr lang="en-US" dirty="0" smtClean="0"/>
              <a:t> by 2017.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2008 SIP orders</a:t>
            </a:r>
            <a:r>
              <a:rPr lang="en-US" b="1" dirty="0" smtClean="0"/>
              <a:t> </a:t>
            </a:r>
            <a:r>
              <a:rPr lang="en-US" dirty="0" smtClean="0"/>
              <a:t>control of 43 square miles of the lake bed sources </a:t>
            </a:r>
            <a:r>
              <a:rPr lang="en-US" u="sng" dirty="0" smtClean="0"/>
              <a:t>plus</a:t>
            </a:r>
            <a:r>
              <a:rPr lang="en-US" dirty="0" smtClean="0"/>
              <a:t> </a:t>
            </a:r>
            <a:r>
              <a:rPr lang="en-US" b="1" dirty="0" smtClean="0"/>
              <a:t>requires</a:t>
            </a:r>
            <a:r>
              <a:rPr lang="en-US" dirty="0" smtClean="0"/>
              <a:t> additional controls should additional PM</a:t>
            </a:r>
            <a:r>
              <a:rPr lang="en-US" baseline="-25000" dirty="0" smtClean="0"/>
              <a:t>10</a:t>
            </a:r>
            <a:r>
              <a:rPr lang="en-US" dirty="0" smtClean="0"/>
              <a:t> dust sources become identified.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2008 SIP attainment demonstration specifically deals with the control strategy for Owens Lake bed PM</a:t>
            </a:r>
            <a:r>
              <a:rPr lang="en-US" baseline="-25000" dirty="0" smtClean="0"/>
              <a:t>10</a:t>
            </a:r>
            <a:r>
              <a:rPr lang="en-US" dirty="0" smtClean="0"/>
              <a:t> sources and also identifies the Keeler Dunes as </a:t>
            </a:r>
            <a:r>
              <a:rPr lang="en-US" b="1" dirty="0" smtClean="0"/>
              <a:t>requiring</a:t>
            </a:r>
            <a:r>
              <a:rPr lang="en-US" dirty="0" smtClean="0"/>
              <a:t> controls.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Control of PM</a:t>
            </a:r>
            <a:r>
              <a:rPr lang="en-US" baseline="-25000" dirty="0" smtClean="0"/>
              <a:t>10</a:t>
            </a:r>
            <a:r>
              <a:rPr lang="en-US" dirty="0" smtClean="0"/>
              <a:t> emission from the Keeler Dunes is </a:t>
            </a:r>
            <a:r>
              <a:rPr lang="en-US" b="1" dirty="0" smtClean="0"/>
              <a:t>required</a:t>
            </a:r>
            <a:r>
              <a:rPr lang="en-US" dirty="0" smtClean="0"/>
              <a:t> by 2014.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2006 Settlement Agreement between the GBUAPCD and the LADWP and the 2008 SIP both provide for cooperative study of the Keeler Dunes with LADWP.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-1265560" y="1355131"/>
            <a:ext cx="8431703" cy="5914369"/>
          </a:xfrm>
          <a:prstGeom prst="line">
            <a:avLst/>
          </a:prstGeom>
          <a:ln w="152400">
            <a:tailEnd type="stealth" w="lg" len="lg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108629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Keeler Dunes Project Timeline 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2000 - 2013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4401" y="1623965"/>
            <a:ext cx="149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  <a:tabLst>
                <a:tab pos="628650" algn="l"/>
              </a:tabLst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MAY</a:t>
            </a:r>
          </a:p>
          <a:p>
            <a:pPr algn="r">
              <a:buSzPct val="200000"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Public Hearing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1" y="3178910"/>
            <a:ext cx="1489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 algn="ctr">
              <a:buSzPct val="200000"/>
            </a:pPr>
            <a:r>
              <a:rPr lang="en-US" sz="2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</a:t>
            </a:r>
          </a:p>
          <a:p>
            <a:pPr marL="119063" indent="-119063" algn="ctr">
              <a:buSzPct val="200000"/>
            </a:pPr>
            <a:r>
              <a:rPr lang="en-US" sz="2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</a:p>
          <a:p>
            <a:pPr marL="119063" indent="-119063" algn="ctr">
              <a:buSzPct val="200000"/>
            </a:pPr>
            <a:r>
              <a:rPr lang="en-US" sz="2400" b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endParaRPr lang="en-US" sz="2400" b="1" dirty="0">
              <a:solidFill>
                <a:srgbClr val="008A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4557" y="1007655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SzPct val="200000"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December – Public Hearing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461" y="1245400"/>
            <a:ext cx="2419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 November – Final Staff Report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815" y="1431940"/>
            <a:ext cx="2905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9063" indent="-119063"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September – Preliminary Staff Report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415935">
            <a:off x="7657622" y="80962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2013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661141">
            <a:off x="6760215" y="1721854"/>
            <a:ext cx="524503" cy="292388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2012</a:t>
            </a:r>
            <a:endParaRPr lang="en-US" sz="1300" b="1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76410" y="5108990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683415" y="1335471"/>
            <a:ext cx="0" cy="1843439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9492525">
            <a:off x="5491673" y="2535382"/>
            <a:ext cx="524503" cy="292388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2011</a:t>
            </a:r>
            <a:endParaRPr lang="en-US" sz="1300" b="1" dirty="0">
              <a:solidFill>
                <a:srgbClr val="00206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8132" y="5682209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492525">
            <a:off x="4223263" y="3348890"/>
            <a:ext cx="51167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rgbClr val="002060"/>
                </a:solidFill>
              </a:rPr>
              <a:t>2010</a:t>
            </a:r>
            <a:endParaRPr lang="en-US" sz="125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9492525">
            <a:off x="3271920" y="39726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2009</a:t>
            </a:r>
          </a:p>
        </p:txBody>
      </p:sp>
      <p:sp>
        <p:nvSpPr>
          <p:cNvPr id="50" name="TextBox 49"/>
          <p:cNvSpPr txBox="1"/>
          <p:nvPr/>
        </p:nvSpPr>
        <p:spPr>
          <a:xfrm rot="19492525">
            <a:off x="2310222" y="420668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2008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37464" y="3372661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074757" y="2828168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9492525">
            <a:off x="1917916" y="483401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b="1" dirty="0">
                <a:solidFill>
                  <a:srgbClr val="002060"/>
                </a:solidFill>
              </a:rPr>
              <a:t>2007</a:t>
            </a:r>
            <a:endParaRPr lang="en-US" sz="1150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9492525">
            <a:off x="1454965" y="523113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2006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9492525">
            <a:off x="533245" y="573992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2000</a:t>
            </a:r>
            <a:endParaRPr lang="en-US" sz="1100" b="1" dirty="0">
              <a:solidFill>
                <a:srgbClr val="00206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8758145" y="606080"/>
            <a:ext cx="8916" cy="1094695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7145" y="3966670"/>
            <a:ext cx="1077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2006 Settlement Agreement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11875" y="4273910"/>
            <a:ext cx="314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600" b="1" dirty="0">
                <a:solidFill>
                  <a:prstClr val="black"/>
                </a:solidFill>
              </a:rPr>
              <a:t>Keeler Dunes Investigation Begins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46537" y="5248993"/>
            <a:ext cx="0" cy="384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97690" y="2646715"/>
            <a:ext cx="1881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First Public Meeting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97690" y="2339030"/>
            <a:ext cx="1881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Second Public Meeting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625255" y="4665089"/>
            <a:ext cx="0" cy="384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97690" y="2134557"/>
            <a:ext cx="268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LADWP begins independent work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338630" y="2167120"/>
            <a:ext cx="0" cy="384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576375" y="2015330"/>
            <a:ext cx="0" cy="384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775715" y="1892800"/>
            <a:ext cx="0" cy="384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9384819">
            <a:off x="5892915" y="2298017"/>
            <a:ext cx="153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(Board Discussion)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67590" y="1114870"/>
            <a:ext cx="192330" cy="2018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85169" y="202980"/>
            <a:ext cx="365001" cy="374222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30655" y="1863540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00225" y="2008015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7882" y="4425484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90550" y="1439255"/>
            <a:ext cx="76810" cy="768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991820" y="1585255"/>
            <a:ext cx="76810" cy="768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25717" y="2336218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22680" y="1739180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37160" y="1336080"/>
            <a:ext cx="76810" cy="768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493720" y="1278320"/>
            <a:ext cx="1728225" cy="3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570530" y="2507280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555537" y="3407310"/>
            <a:ext cx="537670" cy="1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196732" y="3217115"/>
            <a:ext cx="1497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Public Workshop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7413970" y="1239915"/>
            <a:ext cx="115215" cy="153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08200" y="2123230"/>
            <a:ext cx="89566" cy="117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493720" y="1431940"/>
            <a:ext cx="1536200" cy="235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93720" y="1585560"/>
            <a:ext cx="1305770" cy="4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879240" y="2929735"/>
            <a:ext cx="89566" cy="117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363515" y="2335727"/>
            <a:ext cx="1344175" cy="235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771337" y="2507280"/>
            <a:ext cx="1642270" cy="29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427170" y="2822280"/>
            <a:ext cx="1536200" cy="235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727090" y="3679902"/>
            <a:ext cx="89566" cy="117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889004" y="4221857"/>
            <a:ext cx="89566" cy="117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281348" y="4640027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730030" y="4994080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32540" y="4734770"/>
            <a:ext cx="107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Monitoring</a:t>
            </a:r>
          </a:p>
          <a:p>
            <a:pPr algn="ctr"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Begins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000335" y="5483820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112070" y="5420015"/>
            <a:ext cx="51410" cy="10221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221240" y="5330200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384385" y="5224510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99773" y="5552341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08310" y="5613688"/>
            <a:ext cx="63162" cy="94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382915" y="4577884"/>
            <a:ext cx="76810" cy="768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11875" y="4504340"/>
            <a:ext cx="376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</a:pPr>
            <a:r>
              <a:rPr lang="en-US" sz="1400" dirty="0">
                <a:solidFill>
                  <a:prstClr val="black"/>
                </a:solidFill>
              </a:rPr>
              <a:t>2008 State Implementation Plan (SIP) Approved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2592079" y="4647327"/>
            <a:ext cx="1051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22509" y="4465935"/>
            <a:ext cx="822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61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4 Step Process Leading Up to May Public Hearing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950</Words>
  <Application>Microsoft Office PowerPoint</Application>
  <PresentationFormat>On-screen Show (4:3)</PresentationFormat>
  <Paragraphs>142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10_Office Theme</vt:lpstr>
      <vt:lpstr>Workshop  on the  Origin and Development of the  Keeler Dunes</vt:lpstr>
      <vt:lpstr>Location of Modern Keeler Dunes</vt:lpstr>
      <vt:lpstr>Keeler PM10 Data</vt:lpstr>
      <vt:lpstr>Keeler Dunes Require Dust Controls</vt:lpstr>
      <vt:lpstr>Slide 5</vt:lpstr>
      <vt:lpstr>Slide 6</vt:lpstr>
      <vt:lpstr>Dust Control Requirements - 2008 SIP</vt:lpstr>
      <vt:lpstr>Keeler Dunes Project Timeline  2000 - 2013</vt:lpstr>
      <vt:lpstr>4 Step Process Leading Up to May Public Hearing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 on the  Origin and Development of the  Keeler Dunes</dc:title>
  <dc:creator>gholder</dc:creator>
  <cp:lastModifiedBy>gholder</cp:lastModifiedBy>
  <cp:revision>5</cp:revision>
  <dcterms:created xsi:type="dcterms:W3CDTF">2013-03-07T01:30:16Z</dcterms:created>
  <dcterms:modified xsi:type="dcterms:W3CDTF">2013-03-07T02:08:07Z</dcterms:modified>
</cp:coreProperties>
</file>